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7" r:id="rId8"/>
  </p:sldIdLst>
  <p:sldSz cx="9144000" cy="6858000" type="screen4x3"/>
  <p:notesSz cx="6797675" cy="9926638"/>
  <p:defaultTextStyle>
    <a:defPPr>
      <a:defRPr lang="da-DK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44">
          <p15:clr>
            <a:srgbClr val="A4A3A4"/>
          </p15:clr>
        </p15:guide>
        <p15:guide id="2" pos="6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pos="385">
          <p15:clr>
            <a:srgbClr val="A4A3A4"/>
          </p15:clr>
        </p15:guide>
        <p15:guide id="5" orient="horz" pos="98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471"/>
    <a:srgbClr val="09562C"/>
    <a:srgbClr val="4C4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6" autoAdjust="0"/>
    <p:restoredTop sz="86044" autoAdjust="0"/>
  </p:normalViewPr>
  <p:slideViewPr>
    <p:cSldViewPr snapToObjects="1">
      <p:cViewPr varScale="1">
        <p:scale>
          <a:sx n="76" d="100"/>
          <a:sy n="76" d="100"/>
        </p:scale>
        <p:origin x="-1674" y="-90"/>
      </p:cViewPr>
      <p:guideLst>
        <p:guide orient="horz" pos="981"/>
        <p:guide pos="385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7" d="100"/>
          <a:sy n="87" d="100"/>
        </p:scale>
        <p:origin x="-3756" y="-72"/>
      </p:cViewPr>
      <p:guideLst>
        <p:guide orient="horz" pos="3107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3849688" y="9195118"/>
            <a:ext cx="2933700" cy="233192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49688" y="9393071"/>
            <a:ext cx="2946400" cy="496731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C0CF0E-1A96-4167-9B9C-14DA2945C64D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2" name="Tekstfelt 1"/>
          <p:cNvSpPr txBox="1"/>
          <p:nvPr/>
        </p:nvSpPr>
        <p:spPr>
          <a:xfrm>
            <a:off x="374501" y="9195120"/>
            <a:ext cx="2160240" cy="58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SEGES P/S</a:t>
            </a:r>
            <a:br>
              <a:rPr lang="da-DK" dirty="0" smtClean="0"/>
            </a:br>
            <a:r>
              <a:rPr lang="da-DK" sz="1400" dirty="0" smtClean="0"/>
              <a:t>seges.dk</a:t>
            </a: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29849540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733"/>
          </a:xfrm>
          <a:prstGeom prst="rect">
            <a:avLst/>
          </a:prstGeom>
        </p:spPr>
        <p:txBody>
          <a:bodyPr vert="horz" lIns="92665" tIns="46333" rIns="92665" bIns="463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65" tIns="46333" rIns="92665" bIns="46333" rtlCol="0" anchor="ctr"/>
          <a:lstStyle/>
          <a:p>
            <a:pPr lv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14955"/>
            <a:ext cx="5438775" cy="4467386"/>
          </a:xfrm>
          <a:prstGeom prst="rect">
            <a:avLst/>
          </a:prstGeom>
        </p:spPr>
        <p:txBody>
          <a:bodyPr vert="horz" lIns="92665" tIns="46333" rIns="92665" bIns="46333" rtlCol="0">
            <a:normAutofit/>
          </a:bodyPr>
          <a:lstStyle/>
          <a:p>
            <a:pPr lvl="0"/>
            <a:r>
              <a:rPr lang="da-DK" noProof="0" smtClean="0"/>
              <a:t>Klik for at redigere typografi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da-DK" noProof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400" cy="496731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310"/>
            <a:ext cx="2946400" cy="496731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FE4F35-38D1-4586-8062-C0D74F49BC4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5626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ES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km\Dropbox\Power Point\SEGES\Hjorrne3_linked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34" y="-11038"/>
            <a:ext cx="9143999" cy="476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>
          <a:xfrm>
            <a:off x="260276" y="4090646"/>
            <a:ext cx="7696100" cy="1268996"/>
          </a:xfrm>
        </p:spPr>
        <p:txBody>
          <a:bodyPr anchor="ctr">
            <a:normAutofit/>
          </a:bodyPr>
          <a:lstStyle>
            <a:lvl1pPr algn="l">
              <a:defRPr sz="2800" b="1" i="0" cap="all" baseline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da-DK" dirty="0" smtClean="0"/>
              <a:t>Klik for at tilføje tekst</a:t>
            </a:r>
            <a:endParaRPr lang="da-DK" dirty="0"/>
          </a:p>
        </p:txBody>
      </p:sp>
      <p:sp>
        <p:nvSpPr>
          <p:cNvPr id="17" name="Pladsholder til tekst 5"/>
          <p:cNvSpPr>
            <a:spLocks noGrp="1"/>
          </p:cNvSpPr>
          <p:nvPr>
            <p:ph type="body" sz="quarter" idx="12" hasCustomPrompt="1"/>
          </p:nvPr>
        </p:nvSpPr>
        <p:spPr>
          <a:xfrm>
            <a:off x="255898" y="2644924"/>
            <a:ext cx="5031804" cy="936103"/>
          </a:xfrm>
        </p:spPr>
        <p:txBody>
          <a:bodyPr anchor="t">
            <a:noAutofit/>
          </a:bodyPr>
          <a:lstStyle>
            <a:lvl1pPr marL="0" indent="0">
              <a:buNone/>
              <a:defRPr sz="2000" b="1" baseline="0">
                <a:solidFill>
                  <a:schemeClr val="accent1"/>
                </a:solidFill>
              </a:defRPr>
            </a:lvl1pPr>
            <a:lvl2pPr marL="431800" indent="0">
              <a:buNone/>
              <a:defRPr/>
            </a:lvl2pPr>
          </a:lstStyle>
          <a:p>
            <a:pPr lvl="0"/>
            <a:r>
              <a:rPr lang="da-DK" dirty="0" smtClean="0"/>
              <a:t>Klik for at tilføje forfatter og hovedafdeling</a:t>
            </a:r>
          </a:p>
        </p:txBody>
      </p:sp>
      <p:sp>
        <p:nvSpPr>
          <p:cNvPr id="13" name="Pladsholder til tekst 3"/>
          <p:cNvSpPr>
            <a:spLocks noGrp="1"/>
          </p:cNvSpPr>
          <p:nvPr>
            <p:ph type="body" sz="quarter" idx="17" hasCustomPrompt="1"/>
          </p:nvPr>
        </p:nvSpPr>
        <p:spPr>
          <a:xfrm>
            <a:off x="260276" y="1912145"/>
            <a:ext cx="3591644" cy="72476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31800" indent="0">
              <a:buNone/>
              <a:defRPr/>
            </a:lvl2pPr>
          </a:lstStyle>
          <a:p>
            <a:pPr lvl="0"/>
            <a:r>
              <a:rPr lang="da-DK" dirty="0" smtClean="0"/>
              <a:t>Klik for at tilføje sted og dato</a:t>
            </a:r>
          </a:p>
        </p:txBody>
      </p:sp>
      <p:sp>
        <p:nvSpPr>
          <p:cNvPr id="7" name="Pladsholder til billede 7"/>
          <p:cNvSpPr>
            <a:spLocks noGrp="1"/>
          </p:cNvSpPr>
          <p:nvPr>
            <p:ph type="pic" sz="quarter" idx="14" hasCustomPrompt="1"/>
          </p:nvPr>
        </p:nvSpPr>
        <p:spPr>
          <a:xfrm>
            <a:off x="285358" y="5676076"/>
            <a:ext cx="2486442" cy="117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1825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>
                <a:tab pos="0" algn="l"/>
              </a:tabLst>
              <a:defRPr lang="da-DK" sz="1050" kern="1200" baseline="0" noProof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18256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r>
              <a:rPr lang="da-DK" noProof="0" dirty="0" smtClean="0"/>
              <a:t>Klik og indsæt LD-logo her. Q:\SEGES_Visuel_identitet\PowerPoint\Skabeloner\Grafik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marL="447675" marR="0" lvl="0" indent="-447675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da-DK" noProof="0" dirty="0" smtClean="0"/>
          </a:p>
          <a:p>
            <a:pPr lvl="0"/>
            <a:endParaRPr lang="da-DK" noProof="0" dirty="0" smtClean="0"/>
          </a:p>
          <a:p>
            <a:pPr lvl="0"/>
            <a:r>
              <a:rPr lang="da-DK" noProof="0" dirty="0" smtClean="0"/>
              <a:t> </a:t>
            </a:r>
            <a:br>
              <a:rPr lang="da-DK" noProof="0" dirty="0" smtClean="0"/>
            </a:br>
            <a:endParaRPr lang="da-DK" noProof="0" dirty="0"/>
          </a:p>
        </p:txBody>
      </p:sp>
      <p:sp>
        <p:nvSpPr>
          <p:cNvPr id="8" name="Pladsholder til billede 7"/>
          <p:cNvSpPr>
            <a:spLocks noGrp="1"/>
          </p:cNvSpPr>
          <p:nvPr>
            <p:ph type="pic" sz="quarter" idx="15" hasCustomPrompt="1"/>
          </p:nvPr>
        </p:nvSpPr>
        <p:spPr>
          <a:xfrm>
            <a:off x="2843808" y="5676076"/>
            <a:ext cx="1922614" cy="98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da-DK" sz="1100" kern="1200" baseline="0" noProof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 smtClean="0"/>
              <a:t>Klik og indsæt </a:t>
            </a:r>
            <a:r>
              <a:rPr lang="da-DK" noProof="0" dirty="0" err="1" smtClean="0"/>
              <a:t>gudp</a:t>
            </a:r>
            <a:r>
              <a:rPr lang="da-DK" noProof="0" dirty="0" smtClean="0"/>
              <a:t>-logo </a:t>
            </a:r>
            <a:br>
              <a:rPr lang="da-DK" noProof="0" dirty="0" smtClean="0"/>
            </a:br>
            <a:r>
              <a:rPr lang="da-DK" noProof="0" dirty="0" smtClean="0"/>
              <a:t>eller fond-logo her. Q:\SEGES_Visuel_identitet\PowerPoint\Skabeloner\Grafik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lvl="0"/>
            <a:endParaRPr lang="da-DK" noProof="0" dirty="0" smtClean="0"/>
          </a:p>
          <a:p>
            <a:pPr lvl="0"/>
            <a:endParaRPr lang="da-DK" noProof="0" dirty="0"/>
          </a:p>
        </p:txBody>
      </p:sp>
      <p:sp>
        <p:nvSpPr>
          <p:cNvPr id="9" name="Pladsholder til billede 7"/>
          <p:cNvSpPr>
            <a:spLocks noGrp="1"/>
          </p:cNvSpPr>
          <p:nvPr>
            <p:ph type="pic" sz="quarter" idx="18" hasCustomPrompt="1"/>
          </p:nvPr>
        </p:nvSpPr>
        <p:spPr>
          <a:xfrm>
            <a:off x="4831686" y="5676076"/>
            <a:ext cx="1922614" cy="98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da-DK" sz="1100" kern="1200" baseline="0" noProof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 smtClean="0"/>
              <a:t>Klik og indsæt </a:t>
            </a:r>
            <a:r>
              <a:rPr lang="da-DK" noProof="0" dirty="0" err="1" smtClean="0"/>
              <a:t>gudp</a:t>
            </a:r>
            <a:r>
              <a:rPr lang="da-DK" noProof="0" dirty="0" smtClean="0"/>
              <a:t>-logo </a:t>
            </a:r>
            <a:br>
              <a:rPr lang="da-DK" noProof="0" dirty="0" smtClean="0"/>
            </a:br>
            <a:r>
              <a:rPr lang="da-DK" noProof="0" dirty="0" smtClean="0"/>
              <a:t>eller fond-logo her. Q:\SEGES_Visuel_identitet\PowerPoint\Skabeloner\Grafik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lvl="0"/>
            <a:endParaRPr lang="da-DK" noProof="0" dirty="0" smtClean="0"/>
          </a:p>
        </p:txBody>
      </p:sp>
      <p:pic>
        <p:nvPicPr>
          <p:cNvPr id="10" name="Picture 2" descr="C:\Users\akm\Dropbox\Power Point\SEGES\Seges_logo_RGB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3333" y="6041538"/>
            <a:ext cx="1844342" cy="64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6686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‹nr.›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9" name="Billede 8" descr="grafik2.png"/>
          <p:cNvPicPr>
            <a:picLocks noChangeAspect="1"/>
          </p:cNvPicPr>
          <p:nvPr userDrawn="1"/>
        </p:nvPicPr>
        <p:blipFill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4208" y="5434473"/>
            <a:ext cx="2699791" cy="1423527"/>
          </a:xfrm>
          <a:prstGeom prst="rect">
            <a:avLst/>
          </a:prstGeom>
        </p:spPr>
      </p:pic>
      <p:pic>
        <p:nvPicPr>
          <p:cNvPr id="11" name="Picture 2" descr="C:\Users\akm\Dropbox\Power Point\SEGES\Seges_logo_RGB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28403" y="6287969"/>
            <a:ext cx="1320310" cy="46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5404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billede 7"/>
          <p:cNvSpPr>
            <a:spLocks noGrp="1"/>
          </p:cNvSpPr>
          <p:nvPr>
            <p:ph type="pic" sz="quarter" idx="14" hasCustomPrompt="1"/>
          </p:nvPr>
        </p:nvSpPr>
        <p:spPr>
          <a:xfrm>
            <a:off x="285358" y="5676076"/>
            <a:ext cx="2486442" cy="117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da-DK" sz="1100" kern="1200" baseline="0" noProof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 smtClean="0"/>
              <a:t>Klik og indsæt LD-logo her. Q:\SEGES_Visuel_identitet\PowerPoint\Skabeloner\Grafik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lvl="0"/>
            <a:endParaRPr lang="da-DK" noProof="0" dirty="0"/>
          </a:p>
        </p:txBody>
      </p:sp>
      <p:sp>
        <p:nvSpPr>
          <p:cNvPr id="12" name="Pladsholder til billede 7"/>
          <p:cNvSpPr>
            <a:spLocks noGrp="1"/>
          </p:cNvSpPr>
          <p:nvPr>
            <p:ph type="pic" sz="quarter" idx="15" hasCustomPrompt="1"/>
          </p:nvPr>
        </p:nvSpPr>
        <p:spPr>
          <a:xfrm>
            <a:off x="2843808" y="5676076"/>
            <a:ext cx="1922614" cy="98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da-DK" sz="1100" kern="1200" baseline="0" noProof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 smtClean="0"/>
              <a:t>Klik og indsæt </a:t>
            </a:r>
            <a:r>
              <a:rPr lang="da-DK" noProof="0" dirty="0" err="1" smtClean="0"/>
              <a:t>gudp</a:t>
            </a:r>
            <a:r>
              <a:rPr lang="da-DK" noProof="0" dirty="0" smtClean="0"/>
              <a:t>-logo </a:t>
            </a:r>
            <a:br>
              <a:rPr lang="da-DK" noProof="0" dirty="0" smtClean="0"/>
            </a:br>
            <a:r>
              <a:rPr lang="da-DK" noProof="0" dirty="0" smtClean="0"/>
              <a:t>eller fond-logo </a:t>
            </a:r>
            <a:r>
              <a:rPr lang="da-DK" noProof="0" dirty="0" err="1" smtClean="0"/>
              <a:t>herQ</a:t>
            </a:r>
            <a:r>
              <a:rPr lang="da-DK" noProof="0" dirty="0" smtClean="0"/>
              <a:t>:\</a:t>
            </a:r>
            <a:r>
              <a:rPr lang="da-DK" noProof="0" dirty="0" err="1" smtClean="0"/>
              <a:t>SEGES_Visuel_identitet</a:t>
            </a:r>
            <a:r>
              <a:rPr lang="da-DK" noProof="0" dirty="0" smtClean="0"/>
              <a:t>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lvl="0"/>
            <a:endParaRPr lang="da-DK" noProof="0" dirty="0"/>
          </a:p>
        </p:txBody>
      </p:sp>
      <p:sp>
        <p:nvSpPr>
          <p:cNvPr id="13" name="Pladsholder til billede 7"/>
          <p:cNvSpPr>
            <a:spLocks noGrp="1"/>
          </p:cNvSpPr>
          <p:nvPr>
            <p:ph type="pic" sz="quarter" idx="18" hasCustomPrompt="1"/>
          </p:nvPr>
        </p:nvSpPr>
        <p:spPr>
          <a:xfrm>
            <a:off x="4831686" y="5676076"/>
            <a:ext cx="1922614" cy="98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da-DK" sz="1100" kern="1200" baseline="0" noProof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 smtClean="0"/>
              <a:t>Klik og indsæt </a:t>
            </a:r>
            <a:r>
              <a:rPr lang="da-DK" noProof="0" dirty="0" err="1" smtClean="0"/>
              <a:t>gudp</a:t>
            </a:r>
            <a:r>
              <a:rPr lang="da-DK" noProof="0" dirty="0" smtClean="0"/>
              <a:t>-logo </a:t>
            </a:r>
            <a:br>
              <a:rPr lang="da-DK" noProof="0" dirty="0" smtClean="0"/>
            </a:br>
            <a:r>
              <a:rPr lang="da-DK" noProof="0" dirty="0" smtClean="0"/>
              <a:t>eller fond-logo her. Q:\SEGES_Visuel_identitet\PowerPoint\Skabeloner\Grafik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lvl="0"/>
            <a:endParaRPr lang="da-DK" noProof="0" dirty="0"/>
          </a:p>
        </p:txBody>
      </p:sp>
      <p:sp>
        <p:nvSpPr>
          <p:cNvPr id="17" name="Titel 1"/>
          <p:cNvSpPr>
            <a:spLocks noGrp="1"/>
          </p:cNvSpPr>
          <p:nvPr>
            <p:ph type="ctrTitle" hasCustomPrompt="1"/>
          </p:nvPr>
        </p:nvSpPr>
        <p:spPr>
          <a:xfrm>
            <a:off x="285358" y="4090646"/>
            <a:ext cx="7696100" cy="850522"/>
          </a:xfrm>
        </p:spPr>
        <p:txBody>
          <a:bodyPr anchor="ctr">
            <a:normAutofit/>
          </a:bodyPr>
          <a:lstStyle>
            <a:lvl1pPr algn="l">
              <a:defRPr sz="2400" b="1" i="0" cap="all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r>
              <a:rPr lang="da-DK" dirty="0" smtClean="0"/>
              <a:t>Klik for at tilføje tekst</a:t>
            </a:r>
            <a:endParaRPr lang="da-DK" dirty="0"/>
          </a:p>
        </p:txBody>
      </p:sp>
      <p:sp>
        <p:nvSpPr>
          <p:cNvPr id="18" name="Pladsholder til tekst 5"/>
          <p:cNvSpPr>
            <a:spLocks noGrp="1"/>
          </p:cNvSpPr>
          <p:nvPr>
            <p:ph type="body" sz="quarter" idx="12" hasCustomPrompt="1"/>
          </p:nvPr>
        </p:nvSpPr>
        <p:spPr>
          <a:xfrm>
            <a:off x="282630" y="4999603"/>
            <a:ext cx="6449610" cy="678142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1" baseline="0">
                <a:solidFill>
                  <a:schemeClr val="tx2"/>
                </a:solidFill>
              </a:defRPr>
            </a:lvl1pPr>
            <a:lvl2pPr marL="431800" indent="0">
              <a:buNone/>
              <a:defRPr/>
            </a:lvl2pPr>
          </a:lstStyle>
          <a:p>
            <a:pPr lvl="0"/>
            <a:r>
              <a:rPr lang="da-DK" dirty="0" smtClean="0"/>
              <a:t>Klik for at tilføje forfatter og afdeling</a:t>
            </a:r>
          </a:p>
        </p:txBody>
      </p:sp>
      <p:sp>
        <p:nvSpPr>
          <p:cNvPr id="20" name="Pladsholder til tekst 3"/>
          <p:cNvSpPr>
            <a:spLocks noGrp="1"/>
          </p:cNvSpPr>
          <p:nvPr>
            <p:ph type="body" sz="quarter" idx="17" hasCustomPrompt="1"/>
          </p:nvPr>
        </p:nvSpPr>
        <p:spPr>
          <a:xfrm>
            <a:off x="6876256" y="4999603"/>
            <a:ext cx="2079476" cy="676474"/>
          </a:xfrm>
        </p:spPr>
        <p:txBody>
          <a:bodyPr anchor="ctr">
            <a:no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31800" indent="0">
              <a:buNone/>
              <a:defRPr/>
            </a:lvl2pPr>
          </a:lstStyle>
          <a:p>
            <a:pPr lvl="0"/>
            <a:r>
              <a:rPr lang="da-DK" dirty="0" smtClean="0"/>
              <a:t>Klik for at tilføje sted og dato</a:t>
            </a:r>
          </a:p>
        </p:txBody>
      </p:sp>
      <p:pic>
        <p:nvPicPr>
          <p:cNvPr id="3075" name="Picture 3" descr="C:\Users\akm\Dropbox\Power Point\SEGES\pptforside_man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67029"/>
            <a:ext cx="9144000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akm\Dropbox\Power Point\SEGES\Seges_logo_RGB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8128" y="6096356"/>
            <a:ext cx="1844342" cy="64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9461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 - logo+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‹nr.›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470211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404664"/>
            <a:ext cx="6482680" cy="11430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7" name="Billede 6" descr="Udsnit_mønster_V2.png"/>
          <p:cNvPicPr>
            <a:picLocks noChangeAspect="1"/>
          </p:cNvPicPr>
          <p:nvPr userDrawn="1"/>
        </p:nvPicPr>
        <p:blipFill>
          <a:blip r:embed="rId2" cstate="email">
            <a:alphaModFix am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128" r="5859"/>
          <a:stretch>
            <a:fillRect/>
          </a:stretch>
        </p:blipFill>
        <p:spPr>
          <a:xfrm>
            <a:off x="6151044" y="0"/>
            <a:ext cx="2992956" cy="3048000"/>
          </a:xfrm>
          <a:prstGeom prst="rect">
            <a:avLst/>
          </a:prstGeom>
        </p:spPr>
      </p:pic>
      <p:sp>
        <p:nvSpPr>
          <p:cNvPr id="9" name="Pladsholder til indhold 8"/>
          <p:cNvSpPr>
            <a:spLocks noGrp="1"/>
          </p:cNvSpPr>
          <p:nvPr>
            <p:ph sz="quarter" idx="12"/>
          </p:nvPr>
        </p:nvSpPr>
        <p:spPr>
          <a:xfrm>
            <a:off x="609600" y="1628775"/>
            <a:ext cx="7462838" cy="424815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2" name="Pladsholder til diasnumm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‹nr.›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262175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43608" y="4048456"/>
            <a:ext cx="7200400" cy="1684800"/>
          </a:xfrm>
        </p:spPr>
        <p:txBody>
          <a:bodyPr anchor="t">
            <a:normAutofit/>
          </a:bodyPr>
          <a:lstStyle>
            <a:lvl1pPr algn="l">
              <a:defRPr sz="2800" b="0" cap="all" baseline="0">
                <a:solidFill>
                  <a:schemeClr val="accent1"/>
                </a:solidFill>
              </a:defRPr>
            </a:lvl1pPr>
          </a:lstStyle>
          <a:p>
            <a:r>
              <a:rPr lang="da-DK" dirty="0" smtClean="0"/>
              <a:t>Klik for at tilføje en </a:t>
            </a:r>
            <a:br>
              <a:rPr lang="da-DK" dirty="0" smtClean="0"/>
            </a:br>
            <a:r>
              <a:rPr lang="da-DK" dirty="0" smtClean="0"/>
              <a:t>sekundær tekst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043608" y="2380456"/>
            <a:ext cx="7200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 smtClean="0"/>
              <a:t>Klik for at tilføje tekst</a:t>
            </a:r>
          </a:p>
        </p:txBody>
      </p:sp>
      <p:pic>
        <p:nvPicPr>
          <p:cNvPr id="6" name="Picture 7" descr="C:\Users\akm\Dropbox\Power Point\SEGES\Hjorrne3_linked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7713" y="0"/>
            <a:ext cx="5336287" cy="2780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7" name="Pladsholder til sidefod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dias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BB89A3-8973-42B0-8984-94FFAA760A83}" type="slidenum">
              <a:rPr lang="da-DK" smtClean="0"/>
              <a:t>‹nr.›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i fuld stør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a-DK" noProof="0" smtClean="0"/>
              <a:t>Klik på ikonet for at tilføje et billede</a:t>
            </a:r>
            <a:endParaRPr lang="da-DK" noProof="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609600" y="1628800"/>
            <a:ext cx="3887788" cy="4536504"/>
          </a:xfrm>
        </p:spPr>
        <p:txBody>
          <a:bodyPr/>
          <a:lstStyle>
            <a:lvl1pPr latinLnBrk="0">
              <a:defRPr lang="da-DK" sz="2400"/>
            </a:lvl1pPr>
            <a:lvl2pPr>
              <a:defRPr lang="da-DK" sz="2000"/>
            </a:lvl2pPr>
            <a:lvl3pPr>
              <a:defRPr lang="da-DK" sz="1800"/>
            </a:lvl3pPr>
            <a:lvl4pPr>
              <a:defRPr lang="da-DK" sz="1600"/>
            </a:lvl4pPr>
            <a:lvl5pPr>
              <a:defRPr lang="da-DK" sz="1600"/>
            </a:lvl5pPr>
            <a:lvl6pPr>
              <a:defRPr lang="da-DK" sz="1600"/>
            </a:lvl6pPr>
            <a:lvl7pPr>
              <a:defRPr lang="da-DK" sz="1600"/>
            </a:lvl7pPr>
            <a:lvl8pPr>
              <a:defRPr lang="da-DK" sz="1600"/>
            </a:lvl8pPr>
            <a:lvl9pPr>
              <a:defRPr lang="da-DK"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716016" y="1628800"/>
            <a:ext cx="3970784" cy="4536504"/>
          </a:xfrm>
        </p:spPr>
        <p:txBody>
          <a:bodyPr/>
          <a:lstStyle>
            <a:lvl1pPr latinLnBrk="0">
              <a:defRPr lang="da-DK" sz="2400"/>
            </a:lvl1pPr>
            <a:lvl2pPr>
              <a:defRPr lang="da-DK" sz="2000"/>
            </a:lvl2pPr>
            <a:lvl3pPr>
              <a:defRPr lang="da-DK" sz="1800"/>
            </a:lvl3pPr>
            <a:lvl4pPr>
              <a:defRPr lang="da-DK" sz="1600"/>
            </a:lvl4pPr>
            <a:lvl5pPr>
              <a:defRPr lang="da-DK" sz="1600"/>
            </a:lvl5pPr>
            <a:lvl6pPr>
              <a:defRPr lang="da-DK" sz="1600"/>
            </a:lvl6pPr>
            <a:lvl7pPr>
              <a:defRPr lang="da-DK" sz="1600"/>
            </a:lvl7pPr>
            <a:lvl8pPr>
              <a:defRPr lang="da-DK" sz="1600"/>
            </a:lvl8pPr>
            <a:lvl9pPr>
              <a:defRPr lang="da-DK"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C663A-5A09-470A-8CA2-108EEA1DD31B}" type="datetimeFigureOut">
              <a:pPr/>
              <a:t>10-11-2015</a:t>
            </a:fld>
            <a:endParaRPr lang="da-DK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BC286-B2FE-44AC-8F25-02BBF4E9D127}" type="slidenum">
              <a:pPr/>
              <a:t>‹nr.›</a:t>
            </a:fld>
            <a:endParaRPr lang="da-DK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2" name="Pladsholder til sidefod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145529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SP Certificering+DanAv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billede 7"/>
          <p:cNvSpPr>
            <a:spLocks noGrp="1"/>
          </p:cNvSpPr>
          <p:nvPr>
            <p:ph type="pic" sz="quarter" idx="14" hasCustomPrompt="1"/>
          </p:nvPr>
        </p:nvSpPr>
        <p:spPr>
          <a:xfrm>
            <a:off x="2506913" y="5877272"/>
            <a:ext cx="2137095" cy="97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t">
            <a:normAutofit/>
          </a:bodyPr>
          <a:lstStyle>
            <a:lvl1pPr marL="0" marR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lang="da-DK" sz="1100" kern="1200" baseline="0" noProof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noProof="0" dirty="0" smtClean="0"/>
              <a:t>Klik og indsæt LD-logo her Q:\SEGES_Visuel_identitet\PowerPoint\Skabeloner\Grafik til SEGES </a:t>
            </a:r>
            <a:r>
              <a:rPr lang="da-DK" noProof="0" dirty="0" err="1" smtClean="0"/>
              <a:t>pptx</a:t>
            </a:r>
            <a:endParaRPr lang="da-DK" noProof="0" dirty="0" smtClean="0"/>
          </a:p>
          <a:p>
            <a:pPr lvl="0"/>
            <a:endParaRPr lang="da-DK" noProof="0" dirty="0" smtClean="0"/>
          </a:p>
        </p:txBody>
      </p:sp>
      <p:sp>
        <p:nvSpPr>
          <p:cNvPr id="14" name="Titel 1"/>
          <p:cNvSpPr>
            <a:spLocks noGrp="1"/>
          </p:cNvSpPr>
          <p:nvPr>
            <p:ph type="ctrTitle" hasCustomPrompt="1"/>
          </p:nvPr>
        </p:nvSpPr>
        <p:spPr>
          <a:xfrm>
            <a:off x="285358" y="4090646"/>
            <a:ext cx="7696100" cy="850522"/>
          </a:xfrm>
        </p:spPr>
        <p:txBody>
          <a:bodyPr anchor="ctr">
            <a:normAutofit/>
          </a:bodyPr>
          <a:lstStyle>
            <a:lvl1pPr algn="l">
              <a:defRPr sz="2400" b="1" i="0" cap="all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r>
              <a:rPr lang="da-DK" dirty="0" smtClean="0"/>
              <a:t>Klik for at tilføje tekst</a:t>
            </a:r>
            <a:endParaRPr lang="da-DK" dirty="0"/>
          </a:p>
        </p:txBody>
      </p:sp>
      <p:sp>
        <p:nvSpPr>
          <p:cNvPr id="15" name="Pladsholder til tekst 5"/>
          <p:cNvSpPr>
            <a:spLocks noGrp="1"/>
          </p:cNvSpPr>
          <p:nvPr>
            <p:ph type="body" sz="quarter" idx="12" hasCustomPrompt="1"/>
          </p:nvPr>
        </p:nvSpPr>
        <p:spPr>
          <a:xfrm>
            <a:off x="282630" y="4999603"/>
            <a:ext cx="6449610" cy="678142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1" baseline="0">
                <a:solidFill>
                  <a:schemeClr val="tx2"/>
                </a:solidFill>
              </a:defRPr>
            </a:lvl1pPr>
            <a:lvl2pPr marL="431800" indent="0">
              <a:buNone/>
              <a:defRPr/>
            </a:lvl2pPr>
          </a:lstStyle>
          <a:p>
            <a:pPr lvl="0"/>
            <a:r>
              <a:rPr lang="da-DK" dirty="0" smtClean="0"/>
              <a:t>Klik for at tilføje forfatter og afdeling</a:t>
            </a:r>
          </a:p>
        </p:txBody>
      </p:sp>
      <p:sp>
        <p:nvSpPr>
          <p:cNvPr id="16" name="Pladsholder til tekst 3"/>
          <p:cNvSpPr>
            <a:spLocks noGrp="1"/>
          </p:cNvSpPr>
          <p:nvPr>
            <p:ph type="body" sz="quarter" idx="17" hasCustomPrompt="1"/>
          </p:nvPr>
        </p:nvSpPr>
        <p:spPr>
          <a:xfrm>
            <a:off x="6876256" y="4999603"/>
            <a:ext cx="2079476" cy="676474"/>
          </a:xfrm>
        </p:spPr>
        <p:txBody>
          <a:bodyPr anchor="ctr">
            <a:no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31800" indent="0">
              <a:buNone/>
              <a:defRPr/>
            </a:lvl2pPr>
          </a:lstStyle>
          <a:p>
            <a:pPr lvl="0"/>
            <a:r>
              <a:rPr lang="da-DK" dirty="0" smtClean="0"/>
              <a:t>Klik for at tilføje sted og dato</a:t>
            </a:r>
          </a:p>
        </p:txBody>
      </p:sp>
      <p:pic>
        <p:nvPicPr>
          <p:cNvPr id="2050" name="Picture 2" descr="C:\Users\akm\Dropbox\Power Point\SEGES\SEGES_pptsvin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9144000" cy="4079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akm\Dropbox\Power Point\SEGES\Grafik til SEGES pptx\DanAvl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339" y="6057567"/>
            <a:ext cx="1459151" cy="7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akm\Dropbox\Power Point\SEGES\Grafik til SEGES pptx\ISO9001.pn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72" y="6034006"/>
            <a:ext cx="1504394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akm\Dropbox\Power Point\SEGES\Seges_logo_RGB.png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1778" y="6109056"/>
            <a:ext cx="1844342" cy="645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9681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akm\Dropbox\Power Point\SEGES\Seges_logo_RGB.pn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28403" y="6287969"/>
            <a:ext cx="1320310" cy="461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609600" y="404664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err="1" smtClean="0"/>
              <a:t>Klik</a:t>
            </a:r>
            <a:r>
              <a:rPr lang="en-US" dirty="0" smtClean="0"/>
              <a:t> for at </a:t>
            </a:r>
            <a:r>
              <a:rPr lang="en-US" dirty="0" err="1" smtClean="0"/>
              <a:t>indsætte</a:t>
            </a:r>
            <a:r>
              <a:rPr lang="en-US" dirty="0" smtClean="0"/>
              <a:t> </a:t>
            </a:r>
            <a:r>
              <a:rPr lang="en-US" dirty="0" err="1" smtClean="0"/>
              <a:t>titel</a:t>
            </a:r>
            <a:r>
              <a:rPr lang="en-US" dirty="0" smtClean="0"/>
              <a:t> </a:t>
            </a:r>
            <a:endParaRPr lang="da-DK" dirty="0" smtClean="0"/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755576" y="6486797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13" name="Pladsholder til diasnummer 4"/>
          <p:cNvSpPr>
            <a:spLocks noGrp="1"/>
          </p:cNvSpPr>
          <p:nvPr>
            <p:ph type="sldNum" sz="quarter" idx="4"/>
          </p:nvPr>
        </p:nvSpPr>
        <p:spPr>
          <a:xfrm>
            <a:off x="0" y="6486797"/>
            <a:ext cx="711200" cy="365125"/>
          </a:xfrm>
          <a:prstGeom prst="rect">
            <a:avLst/>
          </a:prstGeom>
        </p:spPr>
        <p:txBody>
          <a:bodyPr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‹nr.›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2" name="Pladsholder til tekst 1"/>
          <p:cNvSpPr>
            <a:spLocks noGrp="1"/>
          </p:cNvSpPr>
          <p:nvPr>
            <p:ph type="body" idx="1"/>
          </p:nvPr>
        </p:nvSpPr>
        <p:spPr>
          <a:xfrm>
            <a:off x="609600" y="1608584"/>
            <a:ext cx="8077200" cy="4052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3124200" y="648679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69" r:id="rId3"/>
    <p:sldLayoutId id="2147483654" r:id="rId4"/>
    <p:sldLayoutId id="2147483667" r:id="rId5"/>
    <p:sldLayoutId id="2147483651" r:id="rId6"/>
    <p:sldLayoutId id="2147483652" r:id="rId7"/>
    <p:sldLayoutId id="2147483658" r:id="rId8"/>
    <p:sldLayoutId id="2147483666" r:id="rId9"/>
  </p:sldLayoutIdLst>
  <p:transition spd="med">
    <p:fade/>
  </p:transition>
  <p:timing>
    <p:tnLst>
      <p:par>
        <p:cTn id="1" dur="indefinite" restart="never" nodeType="tmRoot"/>
      </p:par>
    </p:tnLst>
  </p:timing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 cap="all" baseline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447675" indent="-447675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●"/>
        <a:defRPr lang="en-US" sz="2400" kern="1200" dirty="0">
          <a:solidFill>
            <a:schemeClr val="tx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863600" indent="-431800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Arial" panose="020B0604020202020204" pitchFamily="34" charset="0"/>
        <a:buChar char="●"/>
        <a:defRPr lang="en-US" sz="2000" kern="1200" dirty="0">
          <a:solidFill>
            <a:schemeClr val="tx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295400" indent="-431800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●"/>
        <a:defRPr lang="en-US" sz="2000" kern="1200" dirty="0">
          <a:solidFill>
            <a:schemeClr val="tx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727200" indent="-431800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●"/>
        <a:defRPr lang="en-US" sz="2000" kern="1200" dirty="0">
          <a:solidFill>
            <a:schemeClr val="tx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159000" indent="-431800" algn="l" defTabSz="457200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●"/>
        <a:defRPr lang="da-DK" sz="2000" kern="1200" dirty="0">
          <a:solidFill>
            <a:schemeClr val="tx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Projektmøde</a:t>
            </a:r>
            <a:br>
              <a:rPr lang="da-DK" dirty="0" smtClean="0"/>
            </a:br>
            <a:r>
              <a:rPr lang="da-DK" dirty="0" smtClean="0"/>
              <a:t>Emissionsbaseret regulering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a-DK" dirty="0" smtClean="0"/>
              <a:t>Søren Kolind Hvid</a:t>
            </a:r>
            <a:br>
              <a:rPr lang="da-DK" dirty="0" smtClean="0"/>
            </a:br>
            <a:r>
              <a:rPr lang="da-DK" dirty="0" smtClean="0"/>
              <a:t>SEGES Planter &amp; Miljø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a-DK" dirty="0" smtClean="0"/>
              <a:t>Sabro Kro 19.05.2015</a:t>
            </a:r>
            <a:endParaRPr lang="da-DK" dirty="0"/>
          </a:p>
        </p:txBody>
      </p:sp>
      <p:sp>
        <p:nvSpPr>
          <p:cNvPr id="5" name="Pladsholder til billede 4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ladsholder til billede 6"/>
          <p:cNvSpPr>
            <a:spLocks noGrp="1"/>
          </p:cNvSpPr>
          <p:nvPr>
            <p:ph type="pic" sz="quarter" idx="18"/>
          </p:nvPr>
        </p:nvSpPr>
        <p:spPr/>
      </p:sp>
      <p:pic>
        <p:nvPicPr>
          <p:cNvPr id="8" name="Picture 2" descr="Q:\VFL_Visuel_Identitet\Særlige grafikfiler - fonde\GUDP_logoer\jpg\Maerke_gudp_FVM_RGB_gradueret.jpg"/>
          <p:cNvPicPr>
            <a:picLocks noGrp="1" noChangeAspect="1" noChangeArrowheads="1"/>
          </p:cNvPicPr>
          <p:nvPr>
            <p:ph type="pic" sz="quarter" idx="15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587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7689" y="260648"/>
            <a:ext cx="8077200" cy="1143000"/>
          </a:xfrm>
        </p:spPr>
        <p:txBody>
          <a:bodyPr>
            <a:normAutofit/>
          </a:bodyPr>
          <a:lstStyle/>
          <a:p>
            <a:r>
              <a:rPr lang="da-DK" sz="3200" dirty="0" err="1" smtClean="0"/>
              <a:t>DAGSorden</a:t>
            </a:r>
            <a:endParaRPr lang="da-DK" sz="3200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2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2"/>
          </p:nvPr>
        </p:nvSpPr>
        <p:spPr>
          <a:xfrm>
            <a:off x="597688" y="1268760"/>
            <a:ext cx="8294791" cy="511256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a-DK" dirty="0" smtClean="0"/>
              <a:t>AP2 – koncept for måling i vandløn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 smtClean="0"/>
              <a:t>AP3 – koncept for måling i dræn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 smtClean="0"/>
              <a:t>AP4 – koncept for måling af N-min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AP1 – det fælles grundlag for </a:t>
            </a:r>
            <a:r>
              <a:rPr lang="da-DK" dirty="0" smtClean="0"/>
              <a:t>emissionsbaseret regulering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 smtClean="0"/>
              <a:t>AP5 – demonstration af emissionsbaseret regulering</a:t>
            </a:r>
            <a:endParaRPr lang="da-DK" dirty="0"/>
          </a:p>
          <a:p>
            <a:pPr marL="873125" lvl="1" indent="-457200">
              <a:buFont typeface="+mj-lt"/>
              <a:buAutoNum type="arabicPeriod"/>
            </a:pPr>
            <a:r>
              <a:rPr lang="da-DK" dirty="0"/>
              <a:t>Vandløbsmålinger</a:t>
            </a:r>
          </a:p>
          <a:p>
            <a:pPr marL="873125" lvl="1" indent="-457200">
              <a:buFont typeface="+mj-lt"/>
              <a:buAutoNum type="arabicPeriod"/>
            </a:pPr>
            <a:r>
              <a:rPr lang="da-DK" dirty="0" smtClean="0"/>
              <a:t>Drænmålinger</a:t>
            </a:r>
          </a:p>
          <a:p>
            <a:pPr marL="873125" lvl="1" indent="-457200">
              <a:buFont typeface="+mj-lt"/>
              <a:buAutoNum type="arabicPeriod"/>
            </a:pPr>
            <a:r>
              <a:rPr lang="da-DK" dirty="0" smtClean="0"/>
              <a:t>N-min målinger</a:t>
            </a:r>
            <a:endParaRPr lang="da-DK" dirty="0"/>
          </a:p>
          <a:p>
            <a:pPr marL="457200" indent="-457200">
              <a:buFont typeface="+mj-lt"/>
              <a:buAutoNum type="arabicPeriod"/>
            </a:pPr>
            <a:r>
              <a:rPr lang="da-DK" dirty="0" smtClean="0"/>
              <a:t>AP6 – </a:t>
            </a:r>
            <a:r>
              <a:rPr lang="da-DK" dirty="0" err="1" smtClean="0"/>
              <a:t>Sorbisense</a:t>
            </a:r>
            <a:r>
              <a:rPr lang="da-DK" dirty="0" smtClean="0"/>
              <a:t> målinger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 smtClean="0"/>
              <a:t>Kommende aktiviteter</a:t>
            </a:r>
          </a:p>
          <a:p>
            <a:pPr marL="457200" indent="-457200">
              <a:buFont typeface="+mj-lt"/>
              <a:buAutoNum type="arabicPeriod"/>
            </a:pPr>
            <a:r>
              <a:rPr lang="da-DK" dirty="0" smtClean="0"/>
              <a:t>Eventuelt og næste møde</a:t>
            </a:r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31576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3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2"/>
          </p:nvPr>
        </p:nvSpPr>
        <p:spPr>
          <a:xfrm>
            <a:off x="609600" y="1608584"/>
            <a:ext cx="8077200" cy="3980656"/>
          </a:xfrm>
        </p:spPr>
        <p:txBody>
          <a:bodyPr>
            <a:normAutofit/>
          </a:bodyPr>
          <a:lstStyle/>
          <a:p>
            <a:r>
              <a:rPr lang="da-DK" dirty="0" smtClean="0"/>
              <a:t>Vandområdeplaner fastsætter målsætninger for kvælstofudledning på </a:t>
            </a:r>
            <a:r>
              <a:rPr lang="da-DK" u="sng" dirty="0" smtClean="0"/>
              <a:t>vandoplandsniveau</a:t>
            </a:r>
          </a:p>
          <a:p>
            <a:r>
              <a:rPr lang="da-DK" dirty="0" smtClean="0"/>
              <a:t>Regulering baseret på målinger forudsætter målsætninger (grænseværdier) på det niveau, der måles på – enten bedriftsniveau eller ID15 niveau</a:t>
            </a:r>
          </a:p>
          <a:p>
            <a:pPr lvl="1"/>
            <a:r>
              <a:rPr lang="da-DK" dirty="0" smtClean="0"/>
              <a:t>Neddeling af målsætninger på vandoplandsniveau til ID15 niveau – med eller uden differentiering ud fra ID15 retention. Aktuel for vandløbsmålinger.</a:t>
            </a:r>
          </a:p>
          <a:p>
            <a:pPr lvl="1"/>
            <a:r>
              <a:rPr lang="da-DK" dirty="0" smtClean="0"/>
              <a:t>Omregning af ”generel regulering” til grænseværdier for N-min og evt. for grænseværdier for drænudledning.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Titel 4"/>
          <p:cNvSpPr txBox="1">
            <a:spLocks/>
          </p:cNvSpPr>
          <p:nvPr/>
        </p:nvSpPr>
        <p:spPr bwMode="auto">
          <a:xfrm>
            <a:off x="633550" y="260648"/>
            <a:ext cx="80772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a-DK" sz="3000" dirty="0" smtClean="0"/>
              <a:t>Fastsættelse af målsætninger</a:t>
            </a:r>
            <a:endParaRPr lang="da-DK" sz="3000" dirty="0"/>
          </a:p>
        </p:txBody>
      </p:sp>
    </p:spTree>
    <p:extLst>
      <p:ext uri="{BB962C8B-B14F-4D97-AF65-F5344CB8AC3E}">
        <p14:creationId xmlns:p14="http://schemas.microsoft.com/office/powerpoint/2010/main" val="35849343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9B7EF3-B023-4829-8A6F-99DBBBEDC9AD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876A2-58FF-4631-9985-D3CD04231D87}" type="slidenum">
              <a:rPr lang="da-DK" smtClean="0"/>
              <a:pPr>
                <a:defRPr/>
              </a:pPr>
              <a:t>4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69425" cy="720080"/>
          </a:xfrm>
        </p:spPr>
        <p:txBody>
          <a:bodyPr>
            <a:normAutofit/>
          </a:bodyPr>
          <a:lstStyle/>
          <a:p>
            <a:r>
              <a:rPr lang="da-DK" dirty="0" smtClean="0"/>
              <a:t>Fastsætte målsætninger for udledning</a:t>
            </a:r>
            <a:endParaRPr lang="da-DK" dirty="0"/>
          </a:p>
        </p:txBody>
      </p:sp>
      <p:grpSp>
        <p:nvGrpSpPr>
          <p:cNvPr id="17" name="Gruppe 16"/>
          <p:cNvGrpSpPr/>
          <p:nvPr/>
        </p:nvGrpSpPr>
        <p:grpSpPr>
          <a:xfrm>
            <a:off x="2555776" y="2619207"/>
            <a:ext cx="4184177" cy="2920301"/>
            <a:chOff x="1209368" y="2438400"/>
            <a:chExt cx="4184177" cy="2920301"/>
          </a:xfrm>
        </p:grpSpPr>
        <p:grpSp>
          <p:nvGrpSpPr>
            <p:cNvPr id="4" name="Gruppe 3"/>
            <p:cNvGrpSpPr/>
            <p:nvPr/>
          </p:nvGrpSpPr>
          <p:grpSpPr>
            <a:xfrm>
              <a:off x="1209368" y="2438400"/>
              <a:ext cx="4184177" cy="2920301"/>
              <a:chOff x="1209368" y="2438400"/>
              <a:chExt cx="4184177" cy="2920301"/>
            </a:xfrm>
          </p:grpSpPr>
          <p:sp>
            <p:nvSpPr>
              <p:cNvPr id="7" name="Kombinationstegning 6"/>
              <p:cNvSpPr/>
              <p:nvPr/>
            </p:nvSpPr>
            <p:spPr>
              <a:xfrm>
                <a:off x="1209368" y="2615381"/>
                <a:ext cx="2027493" cy="2517058"/>
              </a:xfrm>
              <a:custGeom>
                <a:avLst/>
                <a:gdLst>
                  <a:gd name="connsiteX0" fmla="*/ 550606 w 2027493"/>
                  <a:gd name="connsiteY0" fmla="*/ 521109 h 2517058"/>
                  <a:gd name="connsiteX1" fmla="*/ 550606 w 2027493"/>
                  <a:gd name="connsiteY1" fmla="*/ 521109 h 2517058"/>
                  <a:gd name="connsiteX2" fmla="*/ 560438 w 2027493"/>
                  <a:gd name="connsiteY2" fmla="*/ 403122 h 2517058"/>
                  <a:gd name="connsiteX3" fmla="*/ 619432 w 2027493"/>
                  <a:gd name="connsiteY3" fmla="*/ 324464 h 2517058"/>
                  <a:gd name="connsiteX4" fmla="*/ 648929 w 2027493"/>
                  <a:gd name="connsiteY4" fmla="*/ 314632 h 2517058"/>
                  <a:gd name="connsiteX5" fmla="*/ 737419 w 2027493"/>
                  <a:gd name="connsiteY5" fmla="*/ 235974 h 2517058"/>
                  <a:gd name="connsiteX6" fmla="*/ 766916 w 2027493"/>
                  <a:gd name="connsiteY6" fmla="*/ 206477 h 2517058"/>
                  <a:gd name="connsiteX7" fmla="*/ 855406 w 2027493"/>
                  <a:gd name="connsiteY7" fmla="*/ 176980 h 2517058"/>
                  <a:gd name="connsiteX8" fmla="*/ 963561 w 2027493"/>
                  <a:gd name="connsiteY8" fmla="*/ 108154 h 2517058"/>
                  <a:gd name="connsiteX9" fmla="*/ 1052051 w 2027493"/>
                  <a:gd name="connsiteY9" fmla="*/ 68825 h 2517058"/>
                  <a:gd name="connsiteX10" fmla="*/ 1189703 w 2027493"/>
                  <a:gd name="connsiteY10" fmla="*/ 29496 h 2517058"/>
                  <a:gd name="connsiteX11" fmla="*/ 1258529 w 2027493"/>
                  <a:gd name="connsiteY11" fmla="*/ 9832 h 2517058"/>
                  <a:gd name="connsiteX12" fmla="*/ 1288026 w 2027493"/>
                  <a:gd name="connsiteY12" fmla="*/ 0 h 2517058"/>
                  <a:gd name="connsiteX13" fmla="*/ 1425677 w 2027493"/>
                  <a:gd name="connsiteY13" fmla="*/ 19664 h 2517058"/>
                  <a:gd name="connsiteX14" fmla="*/ 1455174 w 2027493"/>
                  <a:gd name="connsiteY14" fmla="*/ 39329 h 2517058"/>
                  <a:gd name="connsiteX15" fmla="*/ 1484671 w 2027493"/>
                  <a:gd name="connsiteY15" fmla="*/ 68825 h 2517058"/>
                  <a:gd name="connsiteX16" fmla="*/ 1484671 w 2027493"/>
                  <a:gd name="connsiteY16" fmla="*/ 68825 h 2517058"/>
                  <a:gd name="connsiteX17" fmla="*/ 1524000 w 2027493"/>
                  <a:gd name="connsiteY17" fmla="*/ 176980 h 2517058"/>
                  <a:gd name="connsiteX18" fmla="*/ 1533832 w 2027493"/>
                  <a:gd name="connsiteY18" fmla="*/ 216309 h 2517058"/>
                  <a:gd name="connsiteX19" fmla="*/ 1553497 w 2027493"/>
                  <a:gd name="connsiteY19" fmla="*/ 255638 h 2517058"/>
                  <a:gd name="connsiteX20" fmla="*/ 1563329 w 2027493"/>
                  <a:gd name="connsiteY20" fmla="*/ 285135 h 2517058"/>
                  <a:gd name="connsiteX21" fmla="*/ 1602658 w 2027493"/>
                  <a:gd name="connsiteY21" fmla="*/ 353961 h 2517058"/>
                  <a:gd name="connsiteX22" fmla="*/ 1612490 w 2027493"/>
                  <a:gd name="connsiteY22" fmla="*/ 403122 h 2517058"/>
                  <a:gd name="connsiteX23" fmla="*/ 1641987 w 2027493"/>
                  <a:gd name="connsiteY23" fmla="*/ 521109 h 2517058"/>
                  <a:gd name="connsiteX24" fmla="*/ 1651819 w 2027493"/>
                  <a:gd name="connsiteY24" fmla="*/ 550606 h 2517058"/>
                  <a:gd name="connsiteX25" fmla="*/ 1661651 w 2027493"/>
                  <a:gd name="connsiteY25" fmla="*/ 589935 h 2517058"/>
                  <a:gd name="connsiteX26" fmla="*/ 1681316 w 2027493"/>
                  <a:gd name="connsiteY26" fmla="*/ 648929 h 2517058"/>
                  <a:gd name="connsiteX27" fmla="*/ 1681316 w 2027493"/>
                  <a:gd name="connsiteY27" fmla="*/ 884903 h 2517058"/>
                  <a:gd name="connsiteX28" fmla="*/ 1661651 w 2027493"/>
                  <a:gd name="connsiteY28" fmla="*/ 973393 h 2517058"/>
                  <a:gd name="connsiteX29" fmla="*/ 1612490 w 2027493"/>
                  <a:gd name="connsiteY29" fmla="*/ 1042219 h 2517058"/>
                  <a:gd name="connsiteX30" fmla="*/ 1592826 w 2027493"/>
                  <a:gd name="connsiteY30" fmla="*/ 1071716 h 2517058"/>
                  <a:gd name="connsiteX31" fmla="*/ 1563329 w 2027493"/>
                  <a:gd name="connsiteY31" fmla="*/ 1091380 h 2517058"/>
                  <a:gd name="connsiteX32" fmla="*/ 1563329 w 2027493"/>
                  <a:gd name="connsiteY32" fmla="*/ 1091380 h 2517058"/>
                  <a:gd name="connsiteX33" fmla="*/ 1592826 w 2027493"/>
                  <a:gd name="connsiteY33" fmla="*/ 1179871 h 2517058"/>
                  <a:gd name="connsiteX34" fmla="*/ 1612490 w 2027493"/>
                  <a:gd name="connsiteY34" fmla="*/ 1219200 h 2517058"/>
                  <a:gd name="connsiteX35" fmla="*/ 1632155 w 2027493"/>
                  <a:gd name="connsiteY35" fmla="*/ 1288025 h 2517058"/>
                  <a:gd name="connsiteX36" fmla="*/ 1661651 w 2027493"/>
                  <a:gd name="connsiteY36" fmla="*/ 1317522 h 2517058"/>
                  <a:gd name="connsiteX37" fmla="*/ 1681316 w 2027493"/>
                  <a:gd name="connsiteY37" fmla="*/ 1376516 h 2517058"/>
                  <a:gd name="connsiteX38" fmla="*/ 1730477 w 2027493"/>
                  <a:gd name="connsiteY38" fmla="*/ 1455174 h 2517058"/>
                  <a:gd name="connsiteX39" fmla="*/ 1779638 w 2027493"/>
                  <a:gd name="connsiteY39" fmla="*/ 1533832 h 2517058"/>
                  <a:gd name="connsiteX40" fmla="*/ 1789471 w 2027493"/>
                  <a:gd name="connsiteY40" fmla="*/ 1563329 h 2517058"/>
                  <a:gd name="connsiteX41" fmla="*/ 1818967 w 2027493"/>
                  <a:gd name="connsiteY41" fmla="*/ 1592825 h 2517058"/>
                  <a:gd name="connsiteX42" fmla="*/ 1838632 w 2027493"/>
                  <a:gd name="connsiteY42" fmla="*/ 1632154 h 2517058"/>
                  <a:gd name="connsiteX43" fmla="*/ 1858297 w 2027493"/>
                  <a:gd name="connsiteY43" fmla="*/ 1661651 h 2517058"/>
                  <a:gd name="connsiteX44" fmla="*/ 1887793 w 2027493"/>
                  <a:gd name="connsiteY44" fmla="*/ 1700980 h 2517058"/>
                  <a:gd name="connsiteX45" fmla="*/ 1946787 w 2027493"/>
                  <a:gd name="connsiteY45" fmla="*/ 1789471 h 2517058"/>
                  <a:gd name="connsiteX46" fmla="*/ 1966451 w 2027493"/>
                  <a:gd name="connsiteY46" fmla="*/ 1818967 h 2517058"/>
                  <a:gd name="connsiteX47" fmla="*/ 1986116 w 2027493"/>
                  <a:gd name="connsiteY47" fmla="*/ 1848464 h 2517058"/>
                  <a:gd name="connsiteX48" fmla="*/ 2005780 w 2027493"/>
                  <a:gd name="connsiteY48" fmla="*/ 1907458 h 2517058"/>
                  <a:gd name="connsiteX49" fmla="*/ 1986116 w 2027493"/>
                  <a:gd name="connsiteY49" fmla="*/ 2113935 h 2517058"/>
                  <a:gd name="connsiteX50" fmla="*/ 1956619 w 2027493"/>
                  <a:gd name="connsiteY50" fmla="*/ 2231922 h 2517058"/>
                  <a:gd name="connsiteX51" fmla="*/ 1927122 w 2027493"/>
                  <a:gd name="connsiteY51" fmla="*/ 2251587 h 2517058"/>
                  <a:gd name="connsiteX52" fmla="*/ 1858297 w 2027493"/>
                  <a:gd name="connsiteY52" fmla="*/ 2320413 h 2517058"/>
                  <a:gd name="connsiteX53" fmla="*/ 1828800 w 2027493"/>
                  <a:gd name="connsiteY53" fmla="*/ 2330245 h 2517058"/>
                  <a:gd name="connsiteX54" fmla="*/ 1779638 w 2027493"/>
                  <a:gd name="connsiteY54" fmla="*/ 2359742 h 2517058"/>
                  <a:gd name="connsiteX55" fmla="*/ 1730477 w 2027493"/>
                  <a:gd name="connsiteY55" fmla="*/ 2369574 h 2517058"/>
                  <a:gd name="connsiteX56" fmla="*/ 1700980 w 2027493"/>
                  <a:gd name="connsiteY56" fmla="*/ 2379406 h 2517058"/>
                  <a:gd name="connsiteX57" fmla="*/ 1622322 w 2027493"/>
                  <a:gd name="connsiteY57" fmla="*/ 2399071 h 2517058"/>
                  <a:gd name="connsiteX58" fmla="*/ 1543664 w 2027493"/>
                  <a:gd name="connsiteY58" fmla="*/ 2418735 h 2517058"/>
                  <a:gd name="connsiteX59" fmla="*/ 1514167 w 2027493"/>
                  <a:gd name="connsiteY59" fmla="*/ 2428567 h 2517058"/>
                  <a:gd name="connsiteX60" fmla="*/ 1474838 w 2027493"/>
                  <a:gd name="connsiteY60" fmla="*/ 2438400 h 2517058"/>
                  <a:gd name="connsiteX61" fmla="*/ 1435509 w 2027493"/>
                  <a:gd name="connsiteY61" fmla="*/ 2458064 h 2517058"/>
                  <a:gd name="connsiteX62" fmla="*/ 1396180 w 2027493"/>
                  <a:gd name="connsiteY62" fmla="*/ 2467896 h 2517058"/>
                  <a:gd name="connsiteX63" fmla="*/ 1297858 w 2027493"/>
                  <a:gd name="connsiteY63" fmla="*/ 2497393 h 2517058"/>
                  <a:gd name="connsiteX64" fmla="*/ 1091380 w 2027493"/>
                  <a:gd name="connsiteY64" fmla="*/ 2507225 h 2517058"/>
                  <a:gd name="connsiteX65" fmla="*/ 894735 w 2027493"/>
                  <a:gd name="connsiteY65" fmla="*/ 2517058 h 2517058"/>
                  <a:gd name="connsiteX66" fmla="*/ 884903 w 2027493"/>
                  <a:gd name="connsiteY66" fmla="*/ 2487561 h 2517058"/>
                  <a:gd name="connsiteX67" fmla="*/ 816077 w 2027493"/>
                  <a:gd name="connsiteY67" fmla="*/ 2399071 h 2517058"/>
                  <a:gd name="connsiteX68" fmla="*/ 786580 w 2027493"/>
                  <a:gd name="connsiteY68" fmla="*/ 2379406 h 2517058"/>
                  <a:gd name="connsiteX69" fmla="*/ 668593 w 2027493"/>
                  <a:gd name="connsiteY69" fmla="*/ 2290916 h 2517058"/>
                  <a:gd name="connsiteX70" fmla="*/ 550606 w 2027493"/>
                  <a:gd name="connsiteY70" fmla="*/ 2192593 h 2517058"/>
                  <a:gd name="connsiteX71" fmla="*/ 432619 w 2027493"/>
                  <a:gd name="connsiteY71" fmla="*/ 2084438 h 2517058"/>
                  <a:gd name="connsiteX72" fmla="*/ 422787 w 2027493"/>
                  <a:gd name="connsiteY72" fmla="*/ 2054942 h 2517058"/>
                  <a:gd name="connsiteX73" fmla="*/ 353961 w 2027493"/>
                  <a:gd name="connsiteY73" fmla="*/ 1995948 h 2517058"/>
                  <a:gd name="connsiteX74" fmla="*/ 324464 w 2027493"/>
                  <a:gd name="connsiteY74" fmla="*/ 1976284 h 2517058"/>
                  <a:gd name="connsiteX75" fmla="*/ 294967 w 2027493"/>
                  <a:gd name="connsiteY75" fmla="*/ 1946787 h 2517058"/>
                  <a:gd name="connsiteX76" fmla="*/ 235974 w 2027493"/>
                  <a:gd name="connsiteY76" fmla="*/ 1907458 h 2517058"/>
                  <a:gd name="connsiteX77" fmla="*/ 196645 w 2027493"/>
                  <a:gd name="connsiteY77" fmla="*/ 1868129 h 2517058"/>
                  <a:gd name="connsiteX78" fmla="*/ 157316 w 2027493"/>
                  <a:gd name="connsiteY78" fmla="*/ 1848464 h 2517058"/>
                  <a:gd name="connsiteX79" fmla="*/ 108155 w 2027493"/>
                  <a:gd name="connsiteY79" fmla="*/ 1789471 h 2517058"/>
                  <a:gd name="connsiteX80" fmla="*/ 88490 w 2027493"/>
                  <a:gd name="connsiteY80" fmla="*/ 1720645 h 2517058"/>
                  <a:gd name="connsiteX81" fmla="*/ 78658 w 2027493"/>
                  <a:gd name="connsiteY81" fmla="*/ 1681316 h 2517058"/>
                  <a:gd name="connsiteX82" fmla="*/ 68826 w 2027493"/>
                  <a:gd name="connsiteY82" fmla="*/ 1415845 h 2517058"/>
                  <a:gd name="connsiteX83" fmla="*/ 39329 w 2027493"/>
                  <a:gd name="connsiteY83" fmla="*/ 1317522 h 2517058"/>
                  <a:gd name="connsiteX84" fmla="*/ 9832 w 2027493"/>
                  <a:gd name="connsiteY84" fmla="*/ 1199535 h 2517058"/>
                  <a:gd name="connsiteX85" fmla="*/ 0 w 2027493"/>
                  <a:gd name="connsiteY85" fmla="*/ 1199535 h 2517058"/>
                  <a:gd name="connsiteX86" fmla="*/ 0 w 2027493"/>
                  <a:gd name="connsiteY86" fmla="*/ 1199535 h 2517058"/>
                  <a:gd name="connsiteX87" fmla="*/ 29497 w 2027493"/>
                  <a:gd name="connsiteY87" fmla="*/ 1081548 h 2517058"/>
                  <a:gd name="connsiteX88" fmla="*/ 49161 w 2027493"/>
                  <a:gd name="connsiteY88" fmla="*/ 1022554 h 2517058"/>
                  <a:gd name="connsiteX89" fmla="*/ 58993 w 2027493"/>
                  <a:gd name="connsiteY89" fmla="*/ 993058 h 2517058"/>
                  <a:gd name="connsiteX90" fmla="*/ 78658 w 2027493"/>
                  <a:gd name="connsiteY90" fmla="*/ 963561 h 2517058"/>
                  <a:gd name="connsiteX91" fmla="*/ 108155 w 2027493"/>
                  <a:gd name="connsiteY91" fmla="*/ 934064 h 2517058"/>
                  <a:gd name="connsiteX92" fmla="*/ 157316 w 2027493"/>
                  <a:gd name="connsiteY92" fmla="*/ 855406 h 2517058"/>
                  <a:gd name="connsiteX93" fmla="*/ 186813 w 2027493"/>
                  <a:gd name="connsiteY93" fmla="*/ 825909 h 2517058"/>
                  <a:gd name="connsiteX94" fmla="*/ 226142 w 2027493"/>
                  <a:gd name="connsiteY94" fmla="*/ 766916 h 2517058"/>
                  <a:gd name="connsiteX95" fmla="*/ 265471 w 2027493"/>
                  <a:gd name="connsiteY95" fmla="*/ 707922 h 2517058"/>
                  <a:gd name="connsiteX96" fmla="*/ 324464 w 2027493"/>
                  <a:gd name="connsiteY96" fmla="*/ 648929 h 2517058"/>
                  <a:gd name="connsiteX97" fmla="*/ 353961 w 2027493"/>
                  <a:gd name="connsiteY97" fmla="*/ 639096 h 2517058"/>
                  <a:gd name="connsiteX98" fmla="*/ 462116 w 2027493"/>
                  <a:gd name="connsiteY98" fmla="*/ 589935 h 2517058"/>
                  <a:gd name="connsiteX99" fmla="*/ 501445 w 2027493"/>
                  <a:gd name="connsiteY99" fmla="*/ 580103 h 2517058"/>
                  <a:gd name="connsiteX100" fmla="*/ 530942 w 2027493"/>
                  <a:gd name="connsiteY100" fmla="*/ 570271 h 2517058"/>
                  <a:gd name="connsiteX101" fmla="*/ 550606 w 2027493"/>
                  <a:gd name="connsiteY101" fmla="*/ 521109 h 2517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2027493" h="2517058">
                    <a:moveTo>
                      <a:pt x="550606" y="521109"/>
                    </a:moveTo>
                    <a:lnTo>
                      <a:pt x="550606" y="521109"/>
                    </a:lnTo>
                    <a:cubicBezTo>
                      <a:pt x="553883" y="481780"/>
                      <a:pt x="551399" y="441538"/>
                      <a:pt x="560438" y="403122"/>
                    </a:cubicBezTo>
                    <a:cubicBezTo>
                      <a:pt x="565167" y="383023"/>
                      <a:pt x="599649" y="337653"/>
                      <a:pt x="619432" y="324464"/>
                    </a:cubicBezTo>
                    <a:cubicBezTo>
                      <a:pt x="628056" y="318715"/>
                      <a:pt x="639097" y="317909"/>
                      <a:pt x="648929" y="314632"/>
                    </a:cubicBezTo>
                    <a:cubicBezTo>
                      <a:pt x="692606" y="256396"/>
                      <a:pt x="664791" y="284393"/>
                      <a:pt x="737419" y="235974"/>
                    </a:cubicBezTo>
                    <a:cubicBezTo>
                      <a:pt x="748989" y="228261"/>
                      <a:pt x="755601" y="214559"/>
                      <a:pt x="766916" y="206477"/>
                    </a:cubicBezTo>
                    <a:cubicBezTo>
                      <a:pt x="798576" y="183863"/>
                      <a:pt x="817660" y="184530"/>
                      <a:pt x="855406" y="176980"/>
                    </a:cubicBezTo>
                    <a:cubicBezTo>
                      <a:pt x="958843" y="94230"/>
                      <a:pt x="846920" y="178137"/>
                      <a:pt x="963561" y="108154"/>
                    </a:cubicBezTo>
                    <a:cubicBezTo>
                      <a:pt x="1036021" y="64679"/>
                      <a:pt x="966668" y="85903"/>
                      <a:pt x="1052051" y="68825"/>
                    </a:cubicBezTo>
                    <a:cubicBezTo>
                      <a:pt x="1160806" y="14449"/>
                      <a:pt x="986861" y="97108"/>
                      <a:pt x="1189703" y="29496"/>
                    </a:cubicBezTo>
                    <a:cubicBezTo>
                      <a:pt x="1260427" y="5922"/>
                      <a:pt x="1172107" y="34523"/>
                      <a:pt x="1258529" y="9832"/>
                    </a:cubicBezTo>
                    <a:cubicBezTo>
                      <a:pt x="1268494" y="6985"/>
                      <a:pt x="1278194" y="3277"/>
                      <a:pt x="1288026" y="0"/>
                    </a:cubicBezTo>
                    <a:cubicBezTo>
                      <a:pt x="1315653" y="2511"/>
                      <a:pt x="1387848" y="749"/>
                      <a:pt x="1425677" y="19664"/>
                    </a:cubicBezTo>
                    <a:cubicBezTo>
                      <a:pt x="1436246" y="24949"/>
                      <a:pt x="1445342" y="32774"/>
                      <a:pt x="1455174" y="39329"/>
                    </a:cubicBezTo>
                    <a:cubicBezTo>
                      <a:pt x="1476656" y="71552"/>
                      <a:pt x="1463021" y="68825"/>
                      <a:pt x="1484671" y="68825"/>
                    </a:cubicBezTo>
                    <a:lnTo>
                      <a:pt x="1484671" y="68825"/>
                    </a:lnTo>
                    <a:cubicBezTo>
                      <a:pt x="1487489" y="76340"/>
                      <a:pt x="1516531" y="150841"/>
                      <a:pt x="1524000" y="176980"/>
                    </a:cubicBezTo>
                    <a:cubicBezTo>
                      <a:pt x="1527712" y="189973"/>
                      <a:pt x="1529087" y="203656"/>
                      <a:pt x="1533832" y="216309"/>
                    </a:cubicBezTo>
                    <a:cubicBezTo>
                      <a:pt x="1538978" y="230033"/>
                      <a:pt x="1547723" y="242166"/>
                      <a:pt x="1553497" y="255638"/>
                    </a:cubicBezTo>
                    <a:cubicBezTo>
                      <a:pt x="1557580" y="265164"/>
                      <a:pt x="1559246" y="275609"/>
                      <a:pt x="1563329" y="285135"/>
                    </a:cubicBezTo>
                    <a:cubicBezTo>
                      <a:pt x="1578299" y="320066"/>
                      <a:pt x="1582908" y="324337"/>
                      <a:pt x="1602658" y="353961"/>
                    </a:cubicBezTo>
                    <a:cubicBezTo>
                      <a:pt x="1605935" y="370348"/>
                      <a:pt x="1608732" y="386838"/>
                      <a:pt x="1612490" y="403122"/>
                    </a:cubicBezTo>
                    <a:cubicBezTo>
                      <a:pt x="1621606" y="442623"/>
                      <a:pt x="1632155" y="481780"/>
                      <a:pt x="1641987" y="521109"/>
                    </a:cubicBezTo>
                    <a:cubicBezTo>
                      <a:pt x="1644501" y="531164"/>
                      <a:pt x="1648972" y="540641"/>
                      <a:pt x="1651819" y="550606"/>
                    </a:cubicBezTo>
                    <a:cubicBezTo>
                      <a:pt x="1655531" y="563599"/>
                      <a:pt x="1657768" y="576992"/>
                      <a:pt x="1661651" y="589935"/>
                    </a:cubicBezTo>
                    <a:cubicBezTo>
                      <a:pt x="1667607" y="609789"/>
                      <a:pt x="1681316" y="648929"/>
                      <a:pt x="1681316" y="648929"/>
                    </a:cubicBezTo>
                    <a:cubicBezTo>
                      <a:pt x="1697492" y="762161"/>
                      <a:pt x="1696240" y="720737"/>
                      <a:pt x="1681316" y="884903"/>
                    </a:cubicBezTo>
                    <a:cubicBezTo>
                      <a:pt x="1680777" y="890831"/>
                      <a:pt x="1665880" y="963526"/>
                      <a:pt x="1661651" y="973393"/>
                    </a:cubicBezTo>
                    <a:cubicBezTo>
                      <a:pt x="1656684" y="984983"/>
                      <a:pt x="1616091" y="1037177"/>
                      <a:pt x="1612490" y="1042219"/>
                    </a:cubicBezTo>
                    <a:cubicBezTo>
                      <a:pt x="1605622" y="1051835"/>
                      <a:pt x="1602053" y="1064334"/>
                      <a:pt x="1592826" y="1071716"/>
                    </a:cubicBezTo>
                    <a:cubicBezTo>
                      <a:pt x="1560220" y="1097801"/>
                      <a:pt x="1563329" y="1066372"/>
                      <a:pt x="1563329" y="1091380"/>
                    </a:cubicBezTo>
                    <a:lnTo>
                      <a:pt x="1563329" y="1091380"/>
                    </a:lnTo>
                    <a:cubicBezTo>
                      <a:pt x="1573161" y="1120877"/>
                      <a:pt x="1581665" y="1150851"/>
                      <a:pt x="1592826" y="1179871"/>
                    </a:cubicBezTo>
                    <a:cubicBezTo>
                      <a:pt x="1598087" y="1193551"/>
                      <a:pt x="1607344" y="1205476"/>
                      <a:pt x="1612490" y="1219200"/>
                    </a:cubicBezTo>
                    <a:cubicBezTo>
                      <a:pt x="1615302" y="1226699"/>
                      <a:pt x="1625360" y="1277833"/>
                      <a:pt x="1632155" y="1288025"/>
                    </a:cubicBezTo>
                    <a:cubicBezTo>
                      <a:pt x="1639868" y="1299594"/>
                      <a:pt x="1651819" y="1307690"/>
                      <a:pt x="1661651" y="1317522"/>
                    </a:cubicBezTo>
                    <a:cubicBezTo>
                      <a:pt x="1668206" y="1337187"/>
                      <a:pt x="1668879" y="1359933"/>
                      <a:pt x="1681316" y="1376516"/>
                    </a:cubicBezTo>
                    <a:cubicBezTo>
                      <a:pt x="1742242" y="1457750"/>
                      <a:pt x="1683240" y="1374195"/>
                      <a:pt x="1730477" y="1455174"/>
                    </a:cubicBezTo>
                    <a:cubicBezTo>
                      <a:pt x="1746056" y="1481881"/>
                      <a:pt x="1769860" y="1504500"/>
                      <a:pt x="1779638" y="1533832"/>
                    </a:cubicBezTo>
                    <a:cubicBezTo>
                      <a:pt x="1782916" y="1543664"/>
                      <a:pt x="1783722" y="1554705"/>
                      <a:pt x="1789471" y="1563329"/>
                    </a:cubicBezTo>
                    <a:cubicBezTo>
                      <a:pt x="1797184" y="1574898"/>
                      <a:pt x="1810885" y="1581510"/>
                      <a:pt x="1818967" y="1592825"/>
                    </a:cubicBezTo>
                    <a:cubicBezTo>
                      <a:pt x="1827486" y="1604752"/>
                      <a:pt x="1831360" y="1619428"/>
                      <a:pt x="1838632" y="1632154"/>
                    </a:cubicBezTo>
                    <a:cubicBezTo>
                      <a:pt x="1844495" y="1642414"/>
                      <a:pt x="1851429" y="1652035"/>
                      <a:pt x="1858297" y="1661651"/>
                    </a:cubicBezTo>
                    <a:cubicBezTo>
                      <a:pt x="1867822" y="1674986"/>
                      <a:pt x="1878465" y="1687507"/>
                      <a:pt x="1887793" y="1700980"/>
                    </a:cubicBezTo>
                    <a:cubicBezTo>
                      <a:pt x="1907972" y="1730128"/>
                      <a:pt x="1927122" y="1759974"/>
                      <a:pt x="1946787" y="1789471"/>
                    </a:cubicBezTo>
                    <a:lnTo>
                      <a:pt x="1966451" y="1818967"/>
                    </a:lnTo>
                    <a:lnTo>
                      <a:pt x="1986116" y="1848464"/>
                    </a:lnTo>
                    <a:lnTo>
                      <a:pt x="2005780" y="1907458"/>
                    </a:lnTo>
                    <a:cubicBezTo>
                      <a:pt x="2057025" y="2061197"/>
                      <a:pt x="2003817" y="2034278"/>
                      <a:pt x="1986116" y="2113935"/>
                    </a:cubicBezTo>
                    <a:cubicBezTo>
                      <a:pt x="1982898" y="2128417"/>
                      <a:pt x="1972169" y="2221555"/>
                      <a:pt x="1956619" y="2231922"/>
                    </a:cubicBezTo>
                    <a:lnTo>
                      <a:pt x="1927122" y="2251587"/>
                    </a:lnTo>
                    <a:cubicBezTo>
                      <a:pt x="1900084" y="2287639"/>
                      <a:pt x="1898445" y="2297471"/>
                      <a:pt x="1858297" y="2320413"/>
                    </a:cubicBezTo>
                    <a:cubicBezTo>
                      <a:pt x="1849298" y="2325555"/>
                      <a:pt x="1838070" y="2325610"/>
                      <a:pt x="1828800" y="2330245"/>
                    </a:cubicBezTo>
                    <a:cubicBezTo>
                      <a:pt x="1811707" y="2338791"/>
                      <a:pt x="1797382" y="2352644"/>
                      <a:pt x="1779638" y="2359742"/>
                    </a:cubicBezTo>
                    <a:cubicBezTo>
                      <a:pt x="1764122" y="2365948"/>
                      <a:pt x="1746690" y="2365521"/>
                      <a:pt x="1730477" y="2369574"/>
                    </a:cubicBezTo>
                    <a:cubicBezTo>
                      <a:pt x="1720422" y="2372088"/>
                      <a:pt x="1710979" y="2376679"/>
                      <a:pt x="1700980" y="2379406"/>
                    </a:cubicBezTo>
                    <a:cubicBezTo>
                      <a:pt x="1674906" y="2386517"/>
                      <a:pt x="1647961" y="2390525"/>
                      <a:pt x="1622322" y="2399071"/>
                    </a:cubicBezTo>
                    <a:cubicBezTo>
                      <a:pt x="1554901" y="2421545"/>
                      <a:pt x="1638578" y="2395007"/>
                      <a:pt x="1543664" y="2418735"/>
                    </a:cubicBezTo>
                    <a:cubicBezTo>
                      <a:pt x="1533609" y="2421249"/>
                      <a:pt x="1524132" y="2425720"/>
                      <a:pt x="1514167" y="2428567"/>
                    </a:cubicBezTo>
                    <a:cubicBezTo>
                      <a:pt x="1501174" y="2432279"/>
                      <a:pt x="1487491" y="2433655"/>
                      <a:pt x="1474838" y="2438400"/>
                    </a:cubicBezTo>
                    <a:cubicBezTo>
                      <a:pt x="1461114" y="2443546"/>
                      <a:pt x="1449233" y="2452918"/>
                      <a:pt x="1435509" y="2458064"/>
                    </a:cubicBezTo>
                    <a:cubicBezTo>
                      <a:pt x="1422856" y="2462809"/>
                      <a:pt x="1409123" y="2464013"/>
                      <a:pt x="1396180" y="2467896"/>
                    </a:cubicBezTo>
                    <a:cubicBezTo>
                      <a:pt x="1383933" y="2471570"/>
                      <a:pt x="1318464" y="2495745"/>
                      <a:pt x="1297858" y="2497393"/>
                    </a:cubicBezTo>
                    <a:cubicBezTo>
                      <a:pt x="1229173" y="2502888"/>
                      <a:pt x="1160198" y="2503784"/>
                      <a:pt x="1091380" y="2507225"/>
                    </a:cubicBezTo>
                    <a:cubicBezTo>
                      <a:pt x="891279" y="2517230"/>
                      <a:pt x="967451" y="2517058"/>
                      <a:pt x="894735" y="2517058"/>
                    </a:cubicBezTo>
                    <a:lnTo>
                      <a:pt x="884903" y="2487561"/>
                    </a:lnTo>
                    <a:cubicBezTo>
                      <a:pt x="861961" y="2458064"/>
                      <a:pt x="841214" y="2426721"/>
                      <a:pt x="816077" y="2399071"/>
                    </a:cubicBezTo>
                    <a:cubicBezTo>
                      <a:pt x="808128" y="2390327"/>
                      <a:pt x="795324" y="2387355"/>
                      <a:pt x="786580" y="2379406"/>
                    </a:cubicBezTo>
                    <a:cubicBezTo>
                      <a:pt x="686200" y="2288151"/>
                      <a:pt x="748329" y="2310849"/>
                      <a:pt x="668593" y="2290916"/>
                    </a:cubicBezTo>
                    <a:cubicBezTo>
                      <a:pt x="612674" y="2234995"/>
                      <a:pt x="650073" y="2269956"/>
                      <a:pt x="550606" y="2192593"/>
                    </a:cubicBezTo>
                    <a:cubicBezTo>
                      <a:pt x="446367" y="2111519"/>
                      <a:pt x="474634" y="2147459"/>
                      <a:pt x="432619" y="2084438"/>
                    </a:cubicBezTo>
                    <a:cubicBezTo>
                      <a:pt x="429342" y="2074606"/>
                      <a:pt x="428536" y="2063565"/>
                      <a:pt x="422787" y="2054942"/>
                    </a:cubicBezTo>
                    <a:cubicBezTo>
                      <a:pt x="409793" y="2035452"/>
                      <a:pt x="371309" y="2008339"/>
                      <a:pt x="353961" y="1995948"/>
                    </a:cubicBezTo>
                    <a:cubicBezTo>
                      <a:pt x="344345" y="1989080"/>
                      <a:pt x="333542" y="1983849"/>
                      <a:pt x="324464" y="1976284"/>
                    </a:cubicBezTo>
                    <a:cubicBezTo>
                      <a:pt x="313782" y="1967382"/>
                      <a:pt x="305943" y="1955324"/>
                      <a:pt x="294967" y="1946787"/>
                    </a:cubicBezTo>
                    <a:cubicBezTo>
                      <a:pt x="276312" y="1932277"/>
                      <a:pt x="252686" y="1924170"/>
                      <a:pt x="235974" y="1907458"/>
                    </a:cubicBezTo>
                    <a:cubicBezTo>
                      <a:pt x="222864" y="1894348"/>
                      <a:pt x="211477" y="1879253"/>
                      <a:pt x="196645" y="1868129"/>
                    </a:cubicBezTo>
                    <a:cubicBezTo>
                      <a:pt x="184919" y="1859335"/>
                      <a:pt x="169243" y="1856983"/>
                      <a:pt x="157316" y="1848464"/>
                    </a:cubicBezTo>
                    <a:cubicBezTo>
                      <a:pt x="133228" y="1831258"/>
                      <a:pt x="123835" y="1812991"/>
                      <a:pt x="108155" y="1789471"/>
                    </a:cubicBezTo>
                    <a:cubicBezTo>
                      <a:pt x="77402" y="1666470"/>
                      <a:pt x="116712" y="1819424"/>
                      <a:pt x="88490" y="1720645"/>
                    </a:cubicBezTo>
                    <a:cubicBezTo>
                      <a:pt x="84778" y="1707652"/>
                      <a:pt x="81935" y="1694426"/>
                      <a:pt x="78658" y="1681316"/>
                    </a:cubicBezTo>
                    <a:cubicBezTo>
                      <a:pt x="75381" y="1592826"/>
                      <a:pt x="74527" y="1504212"/>
                      <a:pt x="68826" y="1415845"/>
                    </a:cubicBezTo>
                    <a:cubicBezTo>
                      <a:pt x="67638" y="1397425"/>
                      <a:pt x="42294" y="1326417"/>
                      <a:pt x="39329" y="1317522"/>
                    </a:cubicBezTo>
                    <a:cubicBezTo>
                      <a:pt x="37825" y="1313009"/>
                      <a:pt x="23599" y="1199535"/>
                      <a:pt x="9832" y="1199535"/>
                    </a:cubicBezTo>
                    <a:lnTo>
                      <a:pt x="0" y="1199535"/>
                    </a:lnTo>
                    <a:lnTo>
                      <a:pt x="0" y="1199535"/>
                    </a:lnTo>
                    <a:cubicBezTo>
                      <a:pt x="21219" y="1008562"/>
                      <a:pt x="-10645" y="1171868"/>
                      <a:pt x="29497" y="1081548"/>
                    </a:cubicBezTo>
                    <a:cubicBezTo>
                      <a:pt x="37916" y="1062606"/>
                      <a:pt x="42606" y="1042219"/>
                      <a:pt x="49161" y="1022554"/>
                    </a:cubicBezTo>
                    <a:cubicBezTo>
                      <a:pt x="52438" y="1012722"/>
                      <a:pt x="53244" y="1001681"/>
                      <a:pt x="58993" y="993058"/>
                    </a:cubicBezTo>
                    <a:cubicBezTo>
                      <a:pt x="65548" y="983226"/>
                      <a:pt x="71093" y="972639"/>
                      <a:pt x="78658" y="963561"/>
                    </a:cubicBezTo>
                    <a:cubicBezTo>
                      <a:pt x="87560" y="952879"/>
                      <a:pt x="98323" y="943896"/>
                      <a:pt x="108155" y="934064"/>
                    </a:cubicBezTo>
                    <a:cubicBezTo>
                      <a:pt x="128298" y="893776"/>
                      <a:pt x="126682" y="891145"/>
                      <a:pt x="157316" y="855406"/>
                    </a:cubicBezTo>
                    <a:cubicBezTo>
                      <a:pt x="166365" y="844849"/>
                      <a:pt x="178276" y="836885"/>
                      <a:pt x="186813" y="825909"/>
                    </a:cubicBezTo>
                    <a:cubicBezTo>
                      <a:pt x="201323" y="807254"/>
                      <a:pt x="213032" y="786580"/>
                      <a:pt x="226142" y="766916"/>
                    </a:cubicBezTo>
                    <a:lnTo>
                      <a:pt x="265471" y="707922"/>
                    </a:lnTo>
                    <a:cubicBezTo>
                      <a:pt x="287462" y="674936"/>
                      <a:pt x="285060" y="671445"/>
                      <a:pt x="324464" y="648929"/>
                    </a:cubicBezTo>
                    <a:cubicBezTo>
                      <a:pt x="333463" y="643787"/>
                      <a:pt x="344435" y="643179"/>
                      <a:pt x="353961" y="639096"/>
                    </a:cubicBezTo>
                    <a:cubicBezTo>
                      <a:pt x="435091" y="604326"/>
                      <a:pt x="346651" y="631922"/>
                      <a:pt x="462116" y="589935"/>
                    </a:cubicBezTo>
                    <a:cubicBezTo>
                      <a:pt x="474816" y="585317"/>
                      <a:pt x="488452" y="583815"/>
                      <a:pt x="501445" y="580103"/>
                    </a:cubicBezTo>
                    <a:cubicBezTo>
                      <a:pt x="511410" y="577256"/>
                      <a:pt x="521110" y="573548"/>
                      <a:pt x="530942" y="570271"/>
                    </a:cubicBezTo>
                    <a:lnTo>
                      <a:pt x="550606" y="521109"/>
                    </a:lnTo>
                    <a:close/>
                  </a:path>
                </a:pathLst>
              </a:cu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8" name="Kombinationstegning 7"/>
              <p:cNvSpPr/>
              <p:nvPr/>
            </p:nvSpPr>
            <p:spPr>
              <a:xfrm>
                <a:off x="2635045" y="2438400"/>
                <a:ext cx="1826583" cy="1602778"/>
              </a:xfrm>
              <a:custGeom>
                <a:avLst/>
                <a:gdLst>
                  <a:gd name="connsiteX0" fmla="*/ 0 w 1826583"/>
                  <a:gd name="connsiteY0" fmla="*/ 196645 h 1602778"/>
                  <a:gd name="connsiteX1" fmla="*/ 0 w 1826583"/>
                  <a:gd name="connsiteY1" fmla="*/ 196645 h 1602778"/>
                  <a:gd name="connsiteX2" fmla="*/ 108155 w 1826583"/>
                  <a:gd name="connsiteY2" fmla="*/ 147484 h 1602778"/>
                  <a:gd name="connsiteX3" fmla="*/ 226142 w 1826583"/>
                  <a:gd name="connsiteY3" fmla="*/ 117987 h 1602778"/>
                  <a:gd name="connsiteX4" fmla="*/ 285136 w 1826583"/>
                  <a:gd name="connsiteY4" fmla="*/ 98323 h 1602778"/>
                  <a:gd name="connsiteX5" fmla="*/ 373626 w 1826583"/>
                  <a:gd name="connsiteY5" fmla="*/ 78658 h 1602778"/>
                  <a:gd name="connsiteX6" fmla="*/ 442452 w 1826583"/>
                  <a:gd name="connsiteY6" fmla="*/ 49161 h 1602778"/>
                  <a:gd name="connsiteX7" fmla="*/ 501445 w 1826583"/>
                  <a:gd name="connsiteY7" fmla="*/ 29497 h 1602778"/>
                  <a:gd name="connsiteX8" fmla="*/ 717755 w 1826583"/>
                  <a:gd name="connsiteY8" fmla="*/ 9832 h 1602778"/>
                  <a:gd name="connsiteX9" fmla="*/ 953729 w 1826583"/>
                  <a:gd name="connsiteY9" fmla="*/ 0 h 1602778"/>
                  <a:gd name="connsiteX10" fmla="*/ 1288026 w 1826583"/>
                  <a:gd name="connsiteY10" fmla="*/ 9832 h 1602778"/>
                  <a:gd name="connsiteX11" fmla="*/ 1347020 w 1826583"/>
                  <a:gd name="connsiteY11" fmla="*/ 29497 h 1602778"/>
                  <a:gd name="connsiteX12" fmla="*/ 1376516 w 1826583"/>
                  <a:gd name="connsiteY12" fmla="*/ 39329 h 1602778"/>
                  <a:gd name="connsiteX13" fmla="*/ 1445342 w 1826583"/>
                  <a:gd name="connsiteY13" fmla="*/ 68826 h 1602778"/>
                  <a:gd name="connsiteX14" fmla="*/ 1494503 w 1826583"/>
                  <a:gd name="connsiteY14" fmla="*/ 98323 h 1602778"/>
                  <a:gd name="connsiteX15" fmla="*/ 1533832 w 1826583"/>
                  <a:gd name="connsiteY15" fmla="*/ 117987 h 1602778"/>
                  <a:gd name="connsiteX16" fmla="*/ 1632155 w 1826583"/>
                  <a:gd name="connsiteY16" fmla="*/ 226142 h 1602778"/>
                  <a:gd name="connsiteX17" fmla="*/ 1671484 w 1826583"/>
                  <a:gd name="connsiteY17" fmla="*/ 275303 h 1602778"/>
                  <a:gd name="connsiteX18" fmla="*/ 1700981 w 1826583"/>
                  <a:gd name="connsiteY18" fmla="*/ 324465 h 1602778"/>
                  <a:gd name="connsiteX19" fmla="*/ 1730478 w 1826583"/>
                  <a:gd name="connsiteY19" fmla="*/ 363794 h 1602778"/>
                  <a:gd name="connsiteX20" fmla="*/ 1769807 w 1826583"/>
                  <a:gd name="connsiteY20" fmla="*/ 412955 h 1602778"/>
                  <a:gd name="connsiteX21" fmla="*/ 1789471 w 1826583"/>
                  <a:gd name="connsiteY21" fmla="*/ 481781 h 1602778"/>
                  <a:gd name="connsiteX22" fmla="*/ 1809136 w 1826583"/>
                  <a:gd name="connsiteY22" fmla="*/ 530942 h 1602778"/>
                  <a:gd name="connsiteX23" fmla="*/ 1809136 w 1826583"/>
                  <a:gd name="connsiteY23" fmla="*/ 855406 h 1602778"/>
                  <a:gd name="connsiteX24" fmla="*/ 1779639 w 1826583"/>
                  <a:gd name="connsiteY24" fmla="*/ 894735 h 1602778"/>
                  <a:gd name="connsiteX25" fmla="*/ 1681316 w 1826583"/>
                  <a:gd name="connsiteY25" fmla="*/ 983226 h 1602778"/>
                  <a:gd name="connsiteX26" fmla="*/ 1612490 w 1826583"/>
                  <a:gd name="connsiteY26" fmla="*/ 1032387 h 1602778"/>
                  <a:gd name="connsiteX27" fmla="*/ 1573161 w 1826583"/>
                  <a:gd name="connsiteY27" fmla="*/ 1061884 h 1602778"/>
                  <a:gd name="connsiteX28" fmla="*/ 1543665 w 1826583"/>
                  <a:gd name="connsiteY28" fmla="*/ 1091381 h 1602778"/>
                  <a:gd name="connsiteX29" fmla="*/ 1474839 w 1826583"/>
                  <a:gd name="connsiteY29" fmla="*/ 1120877 h 1602778"/>
                  <a:gd name="connsiteX30" fmla="*/ 1376516 w 1826583"/>
                  <a:gd name="connsiteY30" fmla="*/ 1179871 h 1602778"/>
                  <a:gd name="connsiteX31" fmla="*/ 1317523 w 1826583"/>
                  <a:gd name="connsiteY31" fmla="*/ 1199535 h 1602778"/>
                  <a:gd name="connsiteX32" fmla="*/ 1199536 w 1826583"/>
                  <a:gd name="connsiteY32" fmla="*/ 1238865 h 1602778"/>
                  <a:gd name="connsiteX33" fmla="*/ 1140542 w 1826583"/>
                  <a:gd name="connsiteY33" fmla="*/ 1258529 h 1602778"/>
                  <a:gd name="connsiteX34" fmla="*/ 1111045 w 1826583"/>
                  <a:gd name="connsiteY34" fmla="*/ 1268361 h 1602778"/>
                  <a:gd name="connsiteX35" fmla="*/ 1071716 w 1826583"/>
                  <a:gd name="connsiteY35" fmla="*/ 1278194 h 1602778"/>
                  <a:gd name="connsiteX36" fmla="*/ 1022555 w 1826583"/>
                  <a:gd name="connsiteY36" fmla="*/ 1288026 h 1602778"/>
                  <a:gd name="connsiteX37" fmla="*/ 766916 w 1826583"/>
                  <a:gd name="connsiteY37" fmla="*/ 1307690 h 1602778"/>
                  <a:gd name="connsiteX38" fmla="*/ 698090 w 1826583"/>
                  <a:gd name="connsiteY38" fmla="*/ 1347019 h 1602778"/>
                  <a:gd name="connsiteX39" fmla="*/ 668594 w 1826583"/>
                  <a:gd name="connsiteY39" fmla="*/ 1386348 h 1602778"/>
                  <a:gd name="connsiteX40" fmla="*/ 609600 w 1826583"/>
                  <a:gd name="connsiteY40" fmla="*/ 1445342 h 1602778"/>
                  <a:gd name="connsiteX41" fmla="*/ 550607 w 1826583"/>
                  <a:gd name="connsiteY41" fmla="*/ 1543665 h 1602778"/>
                  <a:gd name="connsiteX42" fmla="*/ 530942 w 1826583"/>
                  <a:gd name="connsiteY42" fmla="*/ 1573161 h 1602778"/>
                  <a:gd name="connsiteX43" fmla="*/ 501445 w 1826583"/>
                  <a:gd name="connsiteY43" fmla="*/ 1582994 h 1602778"/>
                  <a:gd name="connsiteX44" fmla="*/ 245807 w 1826583"/>
                  <a:gd name="connsiteY44" fmla="*/ 1602658 h 1602778"/>
                  <a:gd name="connsiteX45" fmla="*/ 137652 w 1826583"/>
                  <a:gd name="connsiteY45" fmla="*/ 1297858 h 1602778"/>
                  <a:gd name="connsiteX46" fmla="*/ 245807 w 1826583"/>
                  <a:gd name="connsiteY46" fmla="*/ 776748 h 1602778"/>
                  <a:gd name="connsiteX47" fmla="*/ 108155 w 1826583"/>
                  <a:gd name="connsiteY47" fmla="*/ 353961 h 1602778"/>
                  <a:gd name="connsiteX48" fmla="*/ 0 w 1826583"/>
                  <a:gd name="connsiteY48" fmla="*/ 196645 h 1602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1826583" h="1602778">
                    <a:moveTo>
                      <a:pt x="0" y="196645"/>
                    </a:moveTo>
                    <a:lnTo>
                      <a:pt x="0" y="196645"/>
                    </a:lnTo>
                    <a:cubicBezTo>
                      <a:pt x="36052" y="180258"/>
                      <a:pt x="70752" y="160494"/>
                      <a:pt x="108155" y="147484"/>
                    </a:cubicBezTo>
                    <a:cubicBezTo>
                      <a:pt x="146444" y="134166"/>
                      <a:pt x="187082" y="128837"/>
                      <a:pt x="226142" y="117987"/>
                    </a:cubicBezTo>
                    <a:cubicBezTo>
                      <a:pt x="246114" y="112439"/>
                      <a:pt x="265282" y="104279"/>
                      <a:pt x="285136" y="98323"/>
                    </a:cubicBezTo>
                    <a:cubicBezTo>
                      <a:pt x="312918" y="89988"/>
                      <a:pt x="345544" y="84274"/>
                      <a:pt x="373626" y="78658"/>
                    </a:cubicBezTo>
                    <a:cubicBezTo>
                      <a:pt x="420422" y="47462"/>
                      <a:pt x="384734" y="66477"/>
                      <a:pt x="442452" y="49161"/>
                    </a:cubicBezTo>
                    <a:cubicBezTo>
                      <a:pt x="462306" y="43205"/>
                      <a:pt x="481781" y="36052"/>
                      <a:pt x="501445" y="29497"/>
                    </a:cubicBezTo>
                    <a:cubicBezTo>
                      <a:pt x="589399" y="180"/>
                      <a:pt x="524808" y="18806"/>
                      <a:pt x="717755" y="9832"/>
                    </a:cubicBezTo>
                    <a:lnTo>
                      <a:pt x="953729" y="0"/>
                    </a:lnTo>
                    <a:cubicBezTo>
                      <a:pt x="1065161" y="3277"/>
                      <a:pt x="1176858" y="1494"/>
                      <a:pt x="1288026" y="9832"/>
                    </a:cubicBezTo>
                    <a:cubicBezTo>
                      <a:pt x="1308696" y="11382"/>
                      <a:pt x="1327355" y="22942"/>
                      <a:pt x="1347020" y="29497"/>
                    </a:cubicBezTo>
                    <a:lnTo>
                      <a:pt x="1376516" y="39329"/>
                    </a:lnTo>
                    <a:cubicBezTo>
                      <a:pt x="1456122" y="92401"/>
                      <a:pt x="1350105" y="26498"/>
                      <a:pt x="1445342" y="68826"/>
                    </a:cubicBezTo>
                    <a:cubicBezTo>
                      <a:pt x="1462805" y="76587"/>
                      <a:pt x="1477797" y="89042"/>
                      <a:pt x="1494503" y="98323"/>
                    </a:cubicBezTo>
                    <a:cubicBezTo>
                      <a:pt x="1507316" y="105441"/>
                      <a:pt x="1520722" y="111432"/>
                      <a:pt x="1533832" y="117987"/>
                    </a:cubicBezTo>
                    <a:cubicBezTo>
                      <a:pt x="1614245" y="198400"/>
                      <a:pt x="1583191" y="160857"/>
                      <a:pt x="1632155" y="226142"/>
                    </a:cubicBezTo>
                    <a:cubicBezTo>
                      <a:pt x="1654842" y="294205"/>
                      <a:pt x="1622967" y="218700"/>
                      <a:pt x="1671484" y="275303"/>
                    </a:cubicBezTo>
                    <a:cubicBezTo>
                      <a:pt x="1683921" y="289813"/>
                      <a:pt x="1690380" y="308564"/>
                      <a:pt x="1700981" y="324465"/>
                    </a:cubicBezTo>
                    <a:cubicBezTo>
                      <a:pt x="1710071" y="338100"/>
                      <a:pt x="1720646" y="350684"/>
                      <a:pt x="1730478" y="363794"/>
                    </a:cubicBezTo>
                    <a:cubicBezTo>
                      <a:pt x="1755191" y="437934"/>
                      <a:pt x="1718980" y="349420"/>
                      <a:pt x="1769807" y="412955"/>
                    </a:cubicBezTo>
                    <a:cubicBezTo>
                      <a:pt x="1775218" y="419718"/>
                      <a:pt x="1788462" y="478753"/>
                      <a:pt x="1789471" y="481781"/>
                    </a:cubicBezTo>
                    <a:cubicBezTo>
                      <a:pt x="1795052" y="498525"/>
                      <a:pt x="1802581" y="514555"/>
                      <a:pt x="1809136" y="530942"/>
                    </a:cubicBezTo>
                    <a:cubicBezTo>
                      <a:pt x="1830194" y="657292"/>
                      <a:pt x="1834504" y="658804"/>
                      <a:pt x="1809136" y="855406"/>
                    </a:cubicBezTo>
                    <a:cubicBezTo>
                      <a:pt x="1807039" y="871658"/>
                      <a:pt x="1790662" y="882610"/>
                      <a:pt x="1779639" y="894735"/>
                    </a:cubicBezTo>
                    <a:cubicBezTo>
                      <a:pt x="1612587" y="1078492"/>
                      <a:pt x="1770541" y="906747"/>
                      <a:pt x="1681316" y="983226"/>
                    </a:cubicBezTo>
                    <a:cubicBezTo>
                      <a:pt x="1621934" y="1034125"/>
                      <a:pt x="1666689" y="1014321"/>
                      <a:pt x="1612490" y="1032387"/>
                    </a:cubicBezTo>
                    <a:cubicBezTo>
                      <a:pt x="1599380" y="1042219"/>
                      <a:pt x="1585603" y="1051219"/>
                      <a:pt x="1573161" y="1061884"/>
                    </a:cubicBezTo>
                    <a:cubicBezTo>
                      <a:pt x="1562604" y="1070933"/>
                      <a:pt x="1554980" y="1083299"/>
                      <a:pt x="1543665" y="1091381"/>
                    </a:cubicBezTo>
                    <a:cubicBezTo>
                      <a:pt x="1522404" y="1106568"/>
                      <a:pt x="1498910" y="1112854"/>
                      <a:pt x="1474839" y="1120877"/>
                    </a:cubicBezTo>
                    <a:cubicBezTo>
                      <a:pt x="1440217" y="1143958"/>
                      <a:pt x="1414305" y="1164755"/>
                      <a:pt x="1376516" y="1179871"/>
                    </a:cubicBezTo>
                    <a:cubicBezTo>
                      <a:pt x="1357271" y="1187569"/>
                      <a:pt x="1337187" y="1192980"/>
                      <a:pt x="1317523" y="1199535"/>
                    </a:cubicBezTo>
                    <a:lnTo>
                      <a:pt x="1199536" y="1238865"/>
                    </a:lnTo>
                    <a:lnTo>
                      <a:pt x="1140542" y="1258529"/>
                    </a:lnTo>
                    <a:cubicBezTo>
                      <a:pt x="1130710" y="1261806"/>
                      <a:pt x="1121100" y="1265847"/>
                      <a:pt x="1111045" y="1268361"/>
                    </a:cubicBezTo>
                    <a:cubicBezTo>
                      <a:pt x="1097935" y="1271639"/>
                      <a:pt x="1084907" y="1275262"/>
                      <a:pt x="1071716" y="1278194"/>
                    </a:cubicBezTo>
                    <a:cubicBezTo>
                      <a:pt x="1055402" y="1281819"/>
                      <a:pt x="1039137" y="1285953"/>
                      <a:pt x="1022555" y="1288026"/>
                    </a:cubicBezTo>
                    <a:cubicBezTo>
                      <a:pt x="957216" y="1296193"/>
                      <a:pt x="825461" y="1303787"/>
                      <a:pt x="766916" y="1307690"/>
                    </a:cubicBezTo>
                    <a:cubicBezTo>
                      <a:pt x="751497" y="1315400"/>
                      <a:pt x="711985" y="1333124"/>
                      <a:pt x="698090" y="1347019"/>
                    </a:cubicBezTo>
                    <a:cubicBezTo>
                      <a:pt x="686503" y="1358606"/>
                      <a:pt x="679556" y="1374168"/>
                      <a:pt x="668594" y="1386348"/>
                    </a:cubicBezTo>
                    <a:cubicBezTo>
                      <a:pt x="649990" y="1407019"/>
                      <a:pt x="625026" y="1422203"/>
                      <a:pt x="609600" y="1445342"/>
                    </a:cubicBezTo>
                    <a:cubicBezTo>
                      <a:pt x="513378" y="1589674"/>
                      <a:pt x="611082" y="1437833"/>
                      <a:pt x="550607" y="1543665"/>
                    </a:cubicBezTo>
                    <a:cubicBezTo>
                      <a:pt x="544744" y="1553925"/>
                      <a:pt x="540169" y="1565779"/>
                      <a:pt x="530942" y="1573161"/>
                    </a:cubicBezTo>
                    <a:cubicBezTo>
                      <a:pt x="522849" y="1579635"/>
                      <a:pt x="511705" y="1581528"/>
                      <a:pt x="501445" y="1582994"/>
                    </a:cubicBezTo>
                    <a:cubicBezTo>
                      <a:pt x="343531" y="1605553"/>
                      <a:pt x="363888" y="1602658"/>
                      <a:pt x="245807" y="1602658"/>
                    </a:cubicBezTo>
                    <a:lnTo>
                      <a:pt x="137652" y="1297858"/>
                    </a:lnTo>
                    <a:lnTo>
                      <a:pt x="245807" y="776748"/>
                    </a:lnTo>
                    <a:lnTo>
                      <a:pt x="108155" y="353961"/>
                    </a:lnTo>
                    <a:lnTo>
                      <a:pt x="0" y="196645"/>
                    </a:lnTo>
                    <a:close/>
                  </a:path>
                </a:pathLst>
              </a:custGeom>
              <a:solidFill>
                <a:srgbClr val="C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9" name="Kombinationstegning 8"/>
              <p:cNvSpPr/>
              <p:nvPr/>
            </p:nvSpPr>
            <p:spPr>
              <a:xfrm>
                <a:off x="2915816" y="3323303"/>
                <a:ext cx="2477729" cy="2035398"/>
              </a:xfrm>
              <a:custGeom>
                <a:avLst/>
                <a:gdLst>
                  <a:gd name="connsiteX0" fmla="*/ 216310 w 2477729"/>
                  <a:gd name="connsiteY0" fmla="*/ 1543665 h 2035398"/>
                  <a:gd name="connsiteX1" fmla="*/ 216310 w 2477729"/>
                  <a:gd name="connsiteY1" fmla="*/ 1543665 h 2035398"/>
                  <a:gd name="connsiteX2" fmla="*/ 324465 w 2477729"/>
                  <a:gd name="connsiteY2" fmla="*/ 1602658 h 2035398"/>
                  <a:gd name="connsiteX3" fmla="*/ 363794 w 2477729"/>
                  <a:gd name="connsiteY3" fmla="*/ 1622323 h 2035398"/>
                  <a:gd name="connsiteX4" fmla="*/ 412955 w 2477729"/>
                  <a:gd name="connsiteY4" fmla="*/ 1632155 h 2035398"/>
                  <a:gd name="connsiteX5" fmla="*/ 452284 w 2477729"/>
                  <a:gd name="connsiteY5" fmla="*/ 1651820 h 2035398"/>
                  <a:gd name="connsiteX6" fmla="*/ 511278 w 2477729"/>
                  <a:gd name="connsiteY6" fmla="*/ 1671484 h 2035398"/>
                  <a:gd name="connsiteX7" fmla="*/ 540775 w 2477729"/>
                  <a:gd name="connsiteY7" fmla="*/ 1691149 h 2035398"/>
                  <a:gd name="connsiteX8" fmla="*/ 570271 w 2477729"/>
                  <a:gd name="connsiteY8" fmla="*/ 1700981 h 2035398"/>
                  <a:gd name="connsiteX9" fmla="*/ 589936 w 2477729"/>
                  <a:gd name="connsiteY9" fmla="*/ 1730478 h 2035398"/>
                  <a:gd name="connsiteX10" fmla="*/ 619433 w 2477729"/>
                  <a:gd name="connsiteY10" fmla="*/ 1750142 h 2035398"/>
                  <a:gd name="connsiteX11" fmla="*/ 688258 w 2477729"/>
                  <a:gd name="connsiteY11" fmla="*/ 1789471 h 2035398"/>
                  <a:gd name="connsiteX12" fmla="*/ 806246 w 2477729"/>
                  <a:gd name="connsiteY12" fmla="*/ 1848465 h 2035398"/>
                  <a:gd name="connsiteX13" fmla="*/ 835742 w 2477729"/>
                  <a:gd name="connsiteY13" fmla="*/ 1858297 h 2035398"/>
                  <a:gd name="connsiteX14" fmla="*/ 865239 w 2477729"/>
                  <a:gd name="connsiteY14" fmla="*/ 1877962 h 2035398"/>
                  <a:gd name="connsiteX15" fmla="*/ 943897 w 2477729"/>
                  <a:gd name="connsiteY15" fmla="*/ 1897626 h 2035398"/>
                  <a:gd name="connsiteX16" fmla="*/ 1002891 w 2477729"/>
                  <a:gd name="connsiteY16" fmla="*/ 1917291 h 2035398"/>
                  <a:gd name="connsiteX17" fmla="*/ 1091381 w 2477729"/>
                  <a:gd name="connsiteY17" fmla="*/ 1946787 h 2035398"/>
                  <a:gd name="connsiteX18" fmla="*/ 1120878 w 2477729"/>
                  <a:gd name="connsiteY18" fmla="*/ 1956620 h 2035398"/>
                  <a:gd name="connsiteX19" fmla="*/ 1199536 w 2477729"/>
                  <a:gd name="connsiteY19" fmla="*/ 1976284 h 2035398"/>
                  <a:gd name="connsiteX20" fmla="*/ 1238865 w 2477729"/>
                  <a:gd name="connsiteY20" fmla="*/ 1986116 h 2035398"/>
                  <a:gd name="connsiteX21" fmla="*/ 1297858 w 2477729"/>
                  <a:gd name="connsiteY21" fmla="*/ 1995949 h 2035398"/>
                  <a:gd name="connsiteX22" fmla="*/ 1337188 w 2477729"/>
                  <a:gd name="connsiteY22" fmla="*/ 2005781 h 2035398"/>
                  <a:gd name="connsiteX23" fmla="*/ 1406013 w 2477729"/>
                  <a:gd name="connsiteY23" fmla="*/ 2015613 h 2035398"/>
                  <a:gd name="connsiteX24" fmla="*/ 1435510 w 2477729"/>
                  <a:gd name="connsiteY24" fmla="*/ 2025445 h 2035398"/>
                  <a:gd name="connsiteX25" fmla="*/ 1887794 w 2477729"/>
                  <a:gd name="connsiteY25" fmla="*/ 2025445 h 2035398"/>
                  <a:gd name="connsiteX26" fmla="*/ 1927123 w 2477729"/>
                  <a:gd name="connsiteY26" fmla="*/ 2015613 h 2035398"/>
                  <a:gd name="connsiteX27" fmla="*/ 1966452 w 2477729"/>
                  <a:gd name="connsiteY27" fmla="*/ 1995949 h 2035398"/>
                  <a:gd name="connsiteX28" fmla="*/ 2035278 w 2477729"/>
                  <a:gd name="connsiteY28" fmla="*/ 1986116 h 2035398"/>
                  <a:gd name="connsiteX29" fmla="*/ 2064775 w 2477729"/>
                  <a:gd name="connsiteY29" fmla="*/ 1976284 h 2035398"/>
                  <a:gd name="connsiteX30" fmla="*/ 2104104 w 2477729"/>
                  <a:gd name="connsiteY30" fmla="*/ 1966452 h 2035398"/>
                  <a:gd name="connsiteX31" fmla="*/ 2172929 w 2477729"/>
                  <a:gd name="connsiteY31" fmla="*/ 1917291 h 2035398"/>
                  <a:gd name="connsiteX32" fmla="*/ 2212258 w 2477729"/>
                  <a:gd name="connsiteY32" fmla="*/ 1897626 h 2035398"/>
                  <a:gd name="connsiteX33" fmla="*/ 2271252 w 2477729"/>
                  <a:gd name="connsiteY33" fmla="*/ 1858297 h 2035398"/>
                  <a:gd name="connsiteX34" fmla="*/ 2359742 w 2477729"/>
                  <a:gd name="connsiteY34" fmla="*/ 1799303 h 2035398"/>
                  <a:gd name="connsiteX35" fmla="*/ 2389239 w 2477729"/>
                  <a:gd name="connsiteY35" fmla="*/ 1779639 h 2035398"/>
                  <a:gd name="connsiteX36" fmla="*/ 2428568 w 2477729"/>
                  <a:gd name="connsiteY36" fmla="*/ 1720645 h 2035398"/>
                  <a:gd name="connsiteX37" fmla="*/ 2448233 w 2477729"/>
                  <a:gd name="connsiteY37" fmla="*/ 1661652 h 2035398"/>
                  <a:gd name="connsiteX38" fmla="*/ 2458065 w 2477729"/>
                  <a:gd name="connsiteY38" fmla="*/ 1543665 h 2035398"/>
                  <a:gd name="connsiteX39" fmla="*/ 2467897 w 2477729"/>
                  <a:gd name="connsiteY39" fmla="*/ 1514168 h 2035398"/>
                  <a:gd name="connsiteX40" fmla="*/ 2477729 w 2477729"/>
                  <a:gd name="connsiteY40" fmla="*/ 1435510 h 2035398"/>
                  <a:gd name="connsiteX41" fmla="*/ 2467897 w 2477729"/>
                  <a:gd name="connsiteY41" fmla="*/ 1071716 h 2035398"/>
                  <a:gd name="connsiteX42" fmla="*/ 2448233 w 2477729"/>
                  <a:gd name="connsiteY42" fmla="*/ 1002891 h 2035398"/>
                  <a:gd name="connsiteX43" fmla="*/ 2438400 w 2477729"/>
                  <a:gd name="connsiteY43" fmla="*/ 953729 h 2035398"/>
                  <a:gd name="connsiteX44" fmla="*/ 2418736 w 2477729"/>
                  <a:gd name="connsiteY44" fmla="*/ 894736 h 2035398"/>
                  <a:gd name="connsiteX45" fmla="*/ 2399071 w 2477729"/>
                  <a:gd name="connsiteY45" fmla="*/ 825910 h 2035398"/>
                  <a:gd name="connsiteX46" fmla="*/ 2379407 w 2477729"/>
                  <a:gd name="connsiteY46" fmla="*/ 786581 h 2035398"/>
                  <a:gd name="connsiteX47" fmla="*/ 2349910 w 2477729"/>
                  <a:gd name="connsiteY47" fmla="*/ 727587 h 2035398"/>
                  <a:gd name="connsiteX48" fmla="*/ 2320413 w 2477729"/>
                  <a:gd name="connsiteY48" fmla="*/ 668594 h 2035398"/>
                  <a:gd name="connsiteX49" fmla="*/ 2281084 w 2477729"/>
                  <a:gd name="connsiteY49" fmla="*/ 609600 h 2035398"/>
                  <a:gd name="connsiteX50" fmla="*/ 2241755 w 2477729"/>
                  <a:gd name="connsiteY50" fmla="*/ 560439 h 2035398"/>
                  <a:gd name="connsiteX51" fmla="*/ 2222091 w 2477729"/>
                  <a:gd name="connsiteY51" fmla="*/ 530942 h 2035398"/>
                  <a:gd name="connsiteX52" fmla="*/ 2133600 w 2477729"/>
                  <a:gd name="connsiteY52" fmla="*/ 452284 h 2035398"/>
                  <a:gd name="connsiteX53" fmla="*/ 2104104 w 2477729"/>
                  <a:gd name="connsiteY53" fmla="*/ 422787 h 2035398"/>
                  <a:gd name="connsiteX54" fmla="*/ 2084439 w 2477729"/>
                  <a:gd name="connsiteY54" fmla="*/ 393291 h 2035398"/>
                  <a:gd name="connsiteX55" fmla="*/ 2025446 w 2477729"/>
                  <a:gd name="connsiteY55" fmla="*/ 353962 h 2035398"/>
                  <a:gd name="connsiteX56" fmla="*/ 1995949 w 2477729"/>
                  <a:gd name="connsiteY56" fmla="*/ 324465 h 2035398"/>
                  <a:gd name="connsiteX57" fmla="*/ 1966452 w 2477729"/>
                  <a:gd name="connsiteY57" fmla="*/ 304800 h 2035398"/>
                  <a:gd name="connsiteX58" fmla="*/ 1877962 w 2477729"/>
                  <a:gd name="connsiteY58" fmla="*/ 235974 h 2035398"/>
                  <a:gd name="connsiteX59" fmla="*/ 1848465 w 2477729"/>
                  <a:gd name="connsiteY59" fmla="*/ 206478 h 2035398"/>
                  <a:gd name="connsiteX60" fmla="*/ 1818968 w 2477729"/>
                  <a:gd name="connsiteY60" fmla="*/ 196645 h 2035398"/>
                  <a:gd name="connsiteX61" fmla="*/ 1759975 w 2477729"/>
                  <a:gd name="connsiteY61" fmla="*/ 157316 h 2035398"/>
                  <a:gd name="connsiteX62" fmla="*/ 1730478 w 2477729"/>
                  <a:gd name="connsiteY62" fmla="*/ 137652 h 2035398"/>
                  <a:gd name="connsiteX63" fmla="*/ 1700981 w 2477729"/>
                  <a:gd name="connsiteY63" fmla="*/ 117987 h 2035398"/>
                  <a:gd name="connsiteX64" fmla="*/ 1671484 w 2477729"/>
                  <a:gd name="connsiteY64" fmla="*/ 98323 h 2035398"/>
                  <a:gd name="connsiteX65" fmla="*/ 1622323 w 2477729"/>
                  <a:gd name="connsiteY65" fmla="*/ 58994 h 2035398"/>
                  <a:gd name="connsiteX66" fmla="*/ 1592826 w 2477729"/>
                  <a:gd name="connsiteY66" fmla="*/ 29497 h 2035398"/>
                  <a:gd name="connsiteX67" fmla="*/ 1524000 w 2477729"/>
                  <a:gd name="connsiteY67" fmla="*/ 0 h 2035398"/>
                  <a:gd name="connsiteX68" fmla="*/ 1494504 w 2477729"/>
                  <a:gd name="connsiteY68" fmla="*/ 9832 h 2035398"/>
                  <a:gd name="connsiteX69" fmla="*/ 1435510 w 2477729"/>
                  <a:gd name="connsiteY69" fmla="*/ 58994 h 2035398"/>
                  <a:gd name="connsiteX70" fmla="*/ 1366684 w 2477729"/>
                  <a:gd name="connsiteY70" fmla="*/ 127820 h 2035398"/>
                  <a:gd name="connsiteX71" fmla="*/ 1307691 w 2477729"/>
                  <a:gd name="connsiteY71" fmla="*/ 176981 h 2035398"/>
                  <a:gd name="connsiteX72" fmla="*/ 1248697 w 2477729"/>
                  <a:gd name="connsiteY72" fmla="*/ 206478 h 2035398"/>
                  <a:gd name="connsiteX73" fmla="*/ 1219200 w 2477729"/>
                  <a:gd name="connsiteY73" fmla="*/ 226142 h 2035398"/>
                  <a:gd name="connsiteX74" fmla="*/ 1130710 w 2477729"/>
                  <a:gd name="connsiteY74" fmla="*/ 255639 h 2035398"/>
                  <a:gd name="connsiteX75" fmla="*/ 1101213 w 2477729"/>
                  <a:gd name="connsiteY75" fmla="*/ 265471 h 2035398"/>
                  <a:gd name="connsiteX76" fmla="*/ 1071717 w 2477729"/>
                  <a:gd name="connsiteY76" fmla="*/ 275303 h 2035398"/>
                  <a:gd name="connsiteX77" fmla="*/ 1012723 w 2477729"/>
                  <a:gd name="connsiteY77" fmla="*/ 304800 h 2035398"/>
                  <a:gd name="connsiteX78" fmla="*/ 943897 w 2477729"/>
                  <a:gd name="connsiteY78" fmla="*/ 334297 h 2035398"/>
                  <a:gd name="connsiteX79" fmla="*/ 914400 w 2477729"/>
                  <a:gd name="connsiteY79" fmla="*/ 353962 h 2035398"/>
                  <a:gd name="connsiteX80" fmla="*/ 825910 w 2477729"/>
                  <a:gd name="connsiteY80" fmla="*/ 383458 h 2035398"/>
                  <a:gd name="connsiteX81" fmla="*/ 776749 w 2477729"/>
                  <a:gd name="connsiteY81" fmla="*/ 393291 h 2035398"/>
                  <a:gd name="connsiteX82" fmla="*/ 737420 w 2477729"/>
                  <a:gd name="connsiteY82" fmla="*/ 403123 h 2035398"/>
                  <a:gd name="connsiteX83" fmla="*/ 707923 w 2477729"/>
                  <a:gd name="connsiteY83" fmla="*/ 412955 h 2035398"/>
                  <a:gd name="connsiteX84" fmla="*/ 452284 w 2477729"/>
                  <a:gd name="connsiteY84" fmla="*/ 422787 h 2035398"/>
                  <a:gd name="connsiteX85" fmla="*/ 422788 w 2477729"/>
                  <a:gd name="connsiteY85" fmla="*/ 432620 h 2035398"/>
                  <a:gd name="connsiteX86" fmla="*/ 383458 w 2477729"/>
                  <a:gd name="connsiteY86" fmla="*/ 491613 h 2035398"/>
                  <a:gd name="connsiteX87" fmla="*/ 334297 w 2477729"/>
                  <a:gd name="connsiteY87" fmla="*/ 580103 h 2035398"/>
                  <a:gd name="connsiteX88" fmla="*/ 304800 w 2477729"/>
                  <a:gd name="connsiteY88" fmla="*/ 599768 h 2035398"/>
                  <a:gd name="connsiteX89" fmla="*/ 265471 w 2477729"/>
                  <a:gd name="connsiteY89" fmla="*/ 658762 h 2035398"/>
                  <a:gd name="connsiteX90" fmla="*/ 255639 w 2477729"/>
                  <a:gd name="connsiteY90" fmla="*/ 688258 h 2035398"/>
                  <a:gd name="connsiteX91" fmla="*/ 226142 w 2477729"/>
                  <a:gd name="connsiteY91" fmla="*/ 698091 h 2035398"/>
                  <a:gd name="connsiteX92" fmla="*/ 58994 w 2477729"/>
                  <a:gd name="connsiteY92" fmla="*/ 717755 h 2035398"/>
                  <a:gd name="connsiteX93" fmla="*/ 19665 w 2477729"/>
                  <a:gd name="connsiteY93" fmla="*/ 727587 h 2035398"/>
                  <a:gd name="connsiteX94" fmla="*/ 0 w 2477729"/>
                  <a:gd name="connsiteY94" fmla="*/ 757084 h 2035398"/>
                  <a:gd name="connsiteX95" fmla="*/ 49162 w 2477729"/>
                  <a:gd name="connsiteY95" fmla="*/ 806245 h 2035398"/>
                  <a:gd name="connsiteX96" fmla="*/ 78658 w 2477729"/>
                  <a:gd name="connsiteY96" fmla="*/ 816078 h 2035398"/>
                  <a:gd name="connsiteX97" fmla="*/ 98323 w 2477729"/>
                  <a:gd name="connsiteY97" fmla="*/ 845574 h 2035398"/>
                  <a:gd name="connsiteX98" fmla="*/ 127820 w 2477729"/>
                  <a:gd name="connsiteY98" fmla="*/ 904568 h 2035398"/>
                  <a:gd name="connsiteX99" fmla="*/ 186813 w 2477729"/>
                  <a:gd name="connsiteY99" fmla="*/ 1022555 h 2035398"/>
                  <a:gd name="connsiteX100" fmla="*/ 206478 w 2477729"/>
                  <a:gd name="connsiteY100" fmla="*/ 1052052 h 2035398"/>
                  <a:gd name="connsiteX101" fmla="*/ 235975 w 2477729"/>
                  <a:gd name="connsiteY101" fmla="*/ 1111045 h 2035398"/>
                  <a:gd name="connsiteX102" fmla="*/ 245807 w 2477729"/>
                  <a:gd name="connsiteY102" fmla="*/ 1140542 h 2035398"/>
                  <a:gd name="connsiteX103" fmla="*/ 265471 w 2477729"/>
                  <a:gd name="connsiteY103" fmla="*/ 1170039 h 2035398"/>
                  <a:gd name="connsiteX104" fmla="*/ 294968 w 2477729"/>
                  <a:gd name="connsiteY104" fmla="*/ 1229032 h 2035398"/>
                  <a:gd name="connsiteX105" fmla="*/ 304800 w 2477729"/>
                  <a:gd name="connsiteY105" fmla="*/ 1258529 h 2035398"/>
                  <a:gd name="connsiteX106" fmla="*/ 285136 w 2477729"/>
                  <a:gd name="connsiteY106" fmla="*/ 1317523 h 2035398"/>
                  <a:gd name="connsiteX107" fmla="*/ 265471 w 2477729"/>
                  <a:gd name="connsiteY107" fmla="*/ 1376516 h 2035398"/>
                  <a:gd name="connsiteX108" fmla="*/ 245807 w 2477729"/>
                  <a:gd name="connsiteY108" fmla="*/ 1406013 h 2035398"/>
                  <a:gd name="connsiteX109" fmla="*/ 235975 w 2477729"/>
                  <a:gd name="connsiteY109" fmla="*/ 1445342 h 2035398"/>
                  <a:gd name="connsiteX110" fmla="*/ 226142 w 2477729"/>
                  <a:gd name="connsiteY110" fmla="*/ 1474839 h 2035398"/>
                  <a:gd name="connsiteX111" fmla="*/ 216310 w 2477729"/>
                  <a:gd name="connsiteY111" fmla="*/ 1524000 h 2035398"/>
                  <a:gd name="connsiteX112" fmla="*/ 216310 w 2477729"/>
                  <a:gd name="connsiteY112" fmla="*/ 1543665 h 2035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</a:cxnLst>
                <a:rect l="l" t="t" r="r" b="b"/>
                <a:pathLst>
                  <a:path w="2477729" h="2035398">
                    <a:moveTo>
                      <a:pt x="216310" y="1543665"/>
                    </a:moveTo>
                    <a:lnTo>
                      <a:pt x="216310" y="1543665"/>
                    </a:lnTo>
                    <a:cubicBezTo>
                      <a:pt x="388864" y="1651511"/>
                      <a:pt x="237107" y="1565219"/>
                      <a:pt x="324465" y="1602658"/>
                    </a:cubicBezTo>
                    <a:cubicBezTo>
                      <a:pt x="337937" y="1608432"/>
                      <a:pt x="349889" y="1617688"/>
                      <a:pt x="363794" y="1622323"/>
                    </a:cubicBezTo>
                    <a:cubicBezTo>
                      <a:pt x="379648" y="1627608"/>
                      <a:pt x="396568" y="1628878"/>
                      <a:pt x="412955" y="1632155"/>
                    </a:cubicBezTo>
                    <a:cubicBezTo>
                      <a:pt x="426065" y="1638710"/>
                      <a:pt x="438675" y="1646377"/>
                      <a:pt x="452284" y="1651820"/>
                    </a:cubicBezTo>
                    <a:cubicBezTo>
                      <a:pt x="471530" y="1659518"/>
                      <a:pt x="511278" y="1671484"/>
                      <a:pt x="511278" y="1671484"/>
                    </a:cubicBezTo>
                    <a:cubicBezTo>
                      <a:pt x="521110" y="1678039"/>
                      <a:pt x="530206" y="1685864"/>
                      <a:pt x="540775" y="1691149"/>
                    </a:cubicBezTo>
                    <a:cubicBezTo>
                      <a:pt x="550045" y="1695784"/>
                      <a:pt x="562178" y="1694507"/>
                      <a:pt x="570271" y="1700981"/>
                    </a:cubicBezTo>
                    <a:cubicBezTo>
                      <a:pt x="579499" y="1708363"/>
                      <a:pt x="581580" y="1722122"/>
                      <a:pt x="589936" y="1730478"/>
                    </a:cubicBezTo>
                    <a:cubicBezTo>
                      <a:pt x="598292" y="1738834"/>
                      <a:pt x="610355" y="1742577"/>
                      <a:pt x="619433" y="1750142"/>
                    </a:cubicBezTo>
                    <a:cubicBezTo>
                      <a:pt x="669643" y="1791984"/>
                      <a:pt x="624594" y="1773555"/>
                      <a:pt x="688258" y="1789471"/>
                    </a:cubicBezTo>
                    <a:cubicBezTo>
                      <a:pt x="764499" y="1840298"/>
                      <a:pt x="724831" y="1821326"/>
                      <a:pt x="806246" y="1848465"/>
                    </a:cubicBezTo>
                    <a:lnTo>
                      <a:pt x="835742" y="1858297"/>
                    </a:lnTo>
                    <a:cubicBezTo>
                      <a:pt x="845574" y="1864852"/>
                      <a:pt x="854670" y="1872677"/>
                      <a:pt x="865239" y="1877962"/>
                    </a:cubicBezTo>
                    <a:cubicBezTo>
                      <a:pt x="889104" y="1889895"/>
                      <a:pt x="919217" y="1890895"/>
                      <a:pt x="943897" y="1897626"/>
                    </a:cubicBezTo>
                    <a:cubicBezTo>
                      <a:pt x="963895" y="1903080"/>
                      <a:pt x="983226" y="1910736"/>
                      <a:pt x="1002891" y="1917291"/>
                    </a:cubicBezTo>
                    <a:lnTo>
                      <a:pt x="1091381" y="1946787"/>
                    </a:lnTo>
                    <a:cubicBezTo>
                      <a:pt x="1101213" y="1950065"/>
                      <a:pt x="1110823" y="1954106"/>
                      <a:pt x="1120878" y="1956620"/>
                    </a:cubicBezTo>
                    <a:lnTo>
                      <a:pt x="1199536" y="1976284"/>
                    </a:lnTo>
                    <a:cubicBezTo>
                      <a:pt x="1212646" y="1979561"/>
                      <a:pt x="1225536" y="1983894"/>
                      <a:pt x="1238865" y="1986116"/>
                    </a:cubicBezTo>
                    <a:cubicBezTo>
                      <a:pt x="1258529" y="1989394"/>
                      <a:pt x="1278310" y="1992039"/>
                      <a:pt x="1297858" y="1995949"/>
                    </a:cubicBezTo>
                    <a:cubicBezTo>
                      <a:pt x="1311109" y="1998599"/>
                      <a:pt x="1323893" y="2003364"/>
                      <a:pt x="1337188" y="2005781"/>
                    </a:cubicBezTo>
                    <a:cubicBezTo>
                      <a:pt x="1359989" y="2009926"/>
                      <a:pt x="1383071" y="2012336"/>
                      <a:pt x="1406013" y="2015613"/>
                    </a:cubicBezTo>
                    <a:cubicBezTo>
                      <a:pt x="1415845" y="2018890"/>
                      <a:pt x="1425203" y="2024360"/>
                      <a:pt x="1435510" y="2025445"/>
                    </a:cubicBezTo>
                    <a:cubicBezTo>
                      <a:pt x="1612185" y="2044043"/>
                      <a:pt x="1687908" y="2032108"/>
                      <a:pt x="1887794" y="2025445"/>
                    </a:cubicBezTo>
                    <a:cubicBezTo>
                      <a:pt x="1900904" y="2022168"/>
                      <a:pt x="1914470" y="2020358"/>
                      <a:pt x="1927123" y="2015613"/>
                    </a:cubicBezTo>
                    <a:cubicBezTo>
                      <a:pt x="1940847" y="2010467"/>
                      <a:pt x="1952311" y="1999806"/>
                      <a:pt x="1966452" y="1995949"/>
                    </a:cubicBezTo>
                    <a:cubicBezTo>
                      <a:pt x="1988810" y="1989851"/>
                      <a:pt x="2012336" y="1989394"/>
                      <a:pt x="2035278" y="1986116"/>
                    </a:cubicBezTo>
                    <a:cubicBezTo>
                      <a:pt x="2045110" y="1982839"/>
                      <a:pt x="2054810" y="1979131"/>
                      <a:pt x="2064775" y="1976284"/>
                    </a:cubicBezTo>
                    <a:cubicBezTo>
                      <a:pt x="2077768" y="1972572"/>
                      <a:pt x="2091684" y="1971775"/>
                      <a:pt x="2104104" y="1966452"/>
                    </a:cubicBezTo>
                    <a:cubicBezTo>
                      <a:pt x="2117331" y="1960783"/>
                      <a:pt x="2165616" y="1921862"/>
                      <a:pt x="2172929" y="1917291"/>
                    </a:cubicBezTo>
                    <a:cubicBezTo>
                      <a:pt x="2185358" y="1909523"/>
                      <a:pt x="2199690" y="1905167"/>
                      <a:pt x="2212258" y="1897626"/>
                    </a:cubicBezTo>
                    <a:cubicBezTo>
                      <a:pt x="2232524" y="1885466"/>
                      <a:pt x="2251587" y="1871407"/>
                      <a:pt x="2271252" y="1858297"/>
                    </a:cubicBezTo>
                    <a:lnTo>
                      <a:pt x="2359742" y="1799303"/>
                    </a:lnTo>
                    <a:lnTo>
                      <a:pt x="2389239" y="1779639"/>
                    </a:lnTo>
                    <a:lnTo>
                      <a:pt x="2428568" y="1720645"/>
                    </a:lnTo>
                    <a:cubicBezTo>
                      <a:pt x="2440066" y="1703398"/>
                      <a:pt x="2448233" y="1661652"/>
                      <a:pt x="2448233" y="1661652"/>
                    </a:cubicBezTo>
                    <a:cubicBezTo>
                      <a:pt x="2451510" y="1622323"/>
                      <a:pt x="2452849" y="1582784"/>
                      <a:pt x="2458065" y="1543665"/>
                    </a:cubicBezTo>
                    <a:cubicBezTo>
                      <a:pt x="2459435" y="1533392"/>
                      <a:pt x="2466043" y="1524365"/>
                      <a:pt x="2467897" y="1514168"/>
                    </a:cubicBezTo>
                    <a:cubicBezTo>
                      <a:pt x="2472624" y="1488171"/>
                      <a:pt x="2474452" y="1461729"/>
                      <a:pt x="2477729" y="1435510"/>
                    </a:cubicBezTo>
                    <a:cubicBezTo>
                      <a:pt x="2474452" y="1314245"/>
                      <a:pt x="2473807" y="1192881"/>
                      <a:pt x="2467897" y="1071716"/>
                    </a:cubicBezTo>
                    <a:cubicBezTo>
                      <a:pt x="2466782" y="1048866"/>
                      <a:pt x="2453725" y="1024857"/>
                      <a:pt x="2448233" y="1002891"/>
                    </a:cubicBezTo>
                    <a:cubicBezTo>
                      <a:pt x="2444180" y="986678"/>
                      <a:pt x="2442797" y="969852"/>
                      <a:pt x="2438400" y="953729"/>
                    </a:cubicBezTo>
                    <a:cubicBezTo>
                      <a:pt x="2432946" y="933731"/>
                      <a:pt x="2423763" y="914845"/>
                      <a:pt x="2418736" y="894736"/>
                    </a:cubicBezTo>
                    <a:cubicBezTo>
                      <a:pt x="2413745" y="874770"/>
                      <a:pt x="2407537" y="845664"/>
                      <a:pt x="2399071" y="825910"/>
                    </a:cubicBezTo>
                    <a:cubicBezTo>
                      <a:pt x="2393297" y="812438"/>
                      <a:pt x="2385181" y="800053"/>
                      <a:pt x="2379407" y="786581"/>
                    </a:cubicBezTo>
                    <a:cubicBezTo>
                      <a:pt x="2354984" y="729592"/>
                      <a:pt x="2387700" y="784271"/>
                      <a:pt x="2349910" y="727587"/>
                    </a:cubicBezTo>
                    <a:cubicBezTo>
                      <a:pt x="2325196" y="653446"/>
                      <a:pt x="2358534" y="744837"/>
                      <a:pt x="2320413" y="668594"/>
                    </a:cubicBezTo>
                    <a:cubicBezTo>
                      <a:pt x="2291954" y="611675"/>
                      <a:pt x="2337002" y="665518"/>
                      <a:pt x="2281084" y="609600"/>
                    </a:cubicBezTo>
                    <a:cubicBezTo>
                      <a:pt x="2261943" y="552175"/>
                      <a:pt x="2286229" y="604913"/>
                      <a:pt x="2241755" y="560439"/>
                    </a:cubicBezTo>
                    <a:cubicBezTo>
                      <a:pt x="2233399" y="552083"/>
                      <a:pt x="2229942" y="539774"/>
                      <a:pt x="2222091" y="530942"/>
                    </a:cubicBezTo>
                    <a:cubicBezTo>
                      <a:pt x="2112818" y="408010"/>
                      <a:pt x="2204050" y="510994"/>
                      <a:pt x="2133600" y="452284"/>
                    </a:cubicBezTo>
                    <a:cubicBezTo>
                      <a:pt x="2122918" y="443382"/>
                      <a:pt x="2113006" y="433469"/>
                      <a:pt x="2104104" y="422787"/>
                    </a:cubicBezTo>
                    <a:cubicBezTo>
                      <a:pt x="2096539" y="413709"/>
                      <a:pt x="2093332" y="401072"/>
                      <a:pt x="2084439" y="393291"/>
                    </a:cubicBezTo>
                    <a:cubicBezTo>
                      <a:pt x="2066653" y="377728"/>
                      <a:pt x="2045110" y="367072"/>
                      <a:pt x="2025446" y="353962"/>
                    </a:cubicBezTo>
                    <a:cubicBezTo>
                      <a:pt x="2013876" y="346249"/>
                      <a:pt x="2006631" y="333367"/>
                      <a:pt x="1995949" y="324465"/>
                    </a:cubicBezTo>
                    <a:cubicBezTo>
                      <a:pt x="1986871" y="316900"/>
                      <a:pt x="1975530" y="312365"/>
                      <a:pt x="1966452" y="304800"/>
                    </a:cubicBezTo>
                    <a:cubicBezTo>
                      <a:pt x="1874037" y="227787"/>
                      <a:pt x="2027060" y="335374"/>
                      <a:pt x="1877962" y="235974"/>
                    </a:cubicBezTo>
                    <a:cubicBezTo>
                      <a:pt x="1866393" y="228261"/>
                      <a:pt x="1860035" y="214191"/>
                      <a:pt x="1848465" y="206478"/>
                    </a:cubicBezTo>
                    <a:cubicBezTo>
                      <a:pt x="1839841" y="200729"/>
                      <a:pt x="1828028" y="201678"/>
                      <a:pt x="1818968" y="196645"/>
                    </a:cubicBezTo>
                    <a:cubicBezTo>
                      <a:pt x="1798309" y="185167"/>
                      <a:pt x="1779639" y="170426"/>
                      <a:pt x="1759975" y="157316"/>
                    </a:cubicBezTo>
                    <a:lnTo>
                      <a:pt x="1730478" y="137652"/>
                    </a:lnTo>
                    <a:lnTo>
                      <a:pt x="1700981" y="117987"/>
                    </a:lnTo>
                    <a:lnTo>
                      <a:pt x="1671484" y="98323"/>
                    </a:lnTo>
                    <a:cubicBezTo>
                      <a:pt x="1627507" y="32355"/>
                      <a:pt x="1679313" y="96987"/>
                      <a:pt x="1622323" y="58994"/>
                    </a:cubicBezTo>
                    <a:cubicBezTo>
                      <a:pt x="1610753" y="51281"/>
                      <a:pt x="1603508" y="38399"/>
                      <a:pt x="1592826" y="29497"/>
                    </a:cubicBezTo>
                    <a:cubicBezTo>
                      <a:pt x="1563725" y="5246"/>
                      <a:pt x="1561483" y="9371"/>
                      <a:pt x="1524000" y="0"/>
                    </a:cubicBezTo>
                    <a:cubicBezTo>
                      <a:pt x="1514168" y="3277"/>
                      <a:pt x="1503774" y="5197"/>
                      <a:pt x="1494504" y="9832"/>
                    </a:cubicBezTo>
                    <a:cubicBezTo>
                      <a:pt x="1467127" y="23521"/>
                      <a:pt x="1457255" y="37249"/>
                      <a:pt x="1435510" y="58994"/>
                    </a:cubicBezTo>
                    <a:cubicBezTo>
                      <a:pt x="1418205" y="110912"/>
                      <a:pt x="1434302" y="82742"/>
                      <a:pt x="1366684" y="127820"/>
                    </a:cubicBezTo>
                    <a:cubicBezTo>
                      <a:pt x="1293448" y="176644"/>
                      <a:pt x="1383399" y="113892"/>
                      <a:pt x="1307691" y="176981"/>
                    </a:cubicBezTo>
                    <a:cubicBezTo>
                      <a:pt x="1265429" y="212199"/>
                      <a:pt x="1293037" y="184308"/>
                      <a:pt x="1248697" y="206478"/>
                    </a:cubicBezTo>
                    <a:cubicBezTo>
                      <a:pt x="1238128" y="211763"/>
                      <a:pt x="1229998" y="221343"/>
                      <a:pt x="1219200" y="226142"/>
                    </a:cubicBezTo>
                    <a:cubicBezTo>
                      <a:pt x="1219186" y="226148"/>
                      <a:pt x="1145465" y="250721"/>
                      <a:pt x="1130710" y="255639"/>
                    </a:cubicBezTo>
                    <a:lnTo>
                      <a:pt x="1101213" y="265471"/>
                    </a:lnTo>
                    <a:lnTo>
                      <a:pt x="1071717" y="275303"/>
                    </a:lnTo>
                    <a:cubicBezTo>
                      <a:pt x="1015029" y="313096"/>
                      <a:pt x="1069715" y="280375"/>
                      <a:pt x="1012723" y="304800"/>
                    </a:cubicBezTo>
                    <a:cubicBezTo>
                      <a:pt x="927675" y="341250"/>
                      <a:pt x="1013073" y="311239"/>
                      <a:pt x="943897" y="334297"/>
                    </a:cubicBezTo>
                    <a:cubicBezTo>
                      <a:pt x="934065" y="340852"/>
                      <a:pt x="925199" y="349163"/>
                      <a:pt x="914400" y="353962"/>
                    </a:cubicBezTo>
                    <a:cubicBezTo>
                      <a:pt x="914397" y="353964"/>
                      <a:pt x="840660" y="378542"/>
                      <a:pt x="825910" y="383458"/>
                    </a:cubicBezTo>
                    <a:cubicBezTo>
                      <a:pt x="810056" y="388743"/>
                      <a:pt x="793063" y="389666"/>
                      <a:pt x="776749" y="393291"/>
                    </a:cubicBezTo>
                    <a:cubicBezTo>
                      <a:pt x="763558" y="396222"/>
                      <a:pt x="750413" y="399411"/>
                      <a:pt x="737420" y="403123"/>
                    </a:cubicBezTo>
                    <a:cubicBezTo>
                      <a:pt x="727455" y="405970"/>
                      <a:pt x="718263" y="412242"/>
                      <a:pt x="707923" y="412955"/>
                    </a:cubicBezTo>
                    <a:cubicBezTo>
                      <a:pt x="622849" y="418822"/>
                      <a:pt x="537497" y="419510"/>
                      <a:pt x="452284" y="422787"/>
                    </a:cubicBezTo>
                    <a:cubicBezTo>
                      <a:pt x="442452" y="426065"/>
                      <a:pt x="430116" y="425292"/>
                      <a:pt x="422788" y="432620"/>
                    </a:cubicBezTo>
                    <a:cubicBezTo>
                      <a:pt x="406076" y="449332"/>
                      <a:pt x="383458" y="491613"/>
                      <a:pt x="383458" y="491613"/>
                    </a:cubicBezTo>
                    <a:cubicBezTo>
                      <a:pt x="366153" y="543531"/>
                      <a:pt x="379375" y="512487"/>
                      <a:pt x="334297" y="580103"/>
                    </a:cubicBezTo>
                    <a:cubicBezTo>
                      <a:pt x="327742" y="589935"/>
                      <a:pt x="314632" y="593213"/>
                      <a:pt x="304800" y="599768"/>
                    </a:cubicBezTo>
                    <a:lnTo>
                      <a:pt x="265471" y="658762"/>
                    </a:lnTo>
                    <a:cubicBezTo>
                      <a:pt x="259722" y="667385"/>
                      <a:pt x="262967" y="680930"/>
                      <a:pt x="255639" y="688258"/>
                    </a:cubicBezTo>
                    <a:cubicBezTo>
                      <a:pt x="248310" y="695587"/>
                      <a:pt x="236259" y="695843"/>
                      <a:pt x="226142" y="698091"/>
                    </a:cubicBezTo>
                    <a:cubicBezTo>
                      <a:pt x="171511" y="710232"/>
                      <a:pt x="114242" y="712733"/>
                      <a:pt x="58994" y="717755"/>
                    </a:cubicBezTo>
                    <a:cubicBezTo>
                      <a:pt x="45884" y="721032"/>
                      <a:pt x="30909" y="720091"/>
                      <a:pt x="19665" y="727587"/>
                    </a:cubicBezTo>
                    <a:cubicBezTo>
                      <a:pt x="9833" y="734142"/>
                      <a:pt x="0" y="745267"/>
                      <a:pt x="0" y="757084"/>
                    </a:cubicBezTo>
                    <a:cubicBezTo>
                      <a:pt x="0" y="776749"/>
                      <a:pt x="36052" y="799690"/>
                      <a:pt x="49162" y="806245"/>
                    </a:cubicBezTo>
                    <a:cubicBezTo>
                      <a:pt x="58432" y="810880"/>
                      <a:pt x="68826" y="812800"/>
                      <a:pt x="78658" y="816078"/>
                    </a:cubicBezTo>
                    <a:cubicBezTo>
                      <a:pt x="85213" y="825910"/>
                      <a:pt x="93038" y="835005"/>
                      <a:pt x="98323" y="845574"/>
                    </a:cubicBezTo>
                    <a:cubicBezTo>
                      <a:pt x="139033" y="926994"/>
                      <a:pt x="71459" y="820029"/>
                      <a:pt x="127820" y="904568"/>
                    </a:cubicBezTo>
                    <a:cubicBezTo>
                      <a:pt x="154957" y="985983"/>
                      <a:pt x="135986" y="946315"/>
                      <a:pt x="186813" y="1022555"/>
                    </a:cubicBezTo>
                    <a:lnTo>
                      <a:pt x="206478" y="1052052"/>
                    </a:lnTo>
                    <a:cubicBezTo>
                      <a:pt x="231191" y="1126194"/>
                      <a:pt x="197854" y="1034805"/>
                      <a:pt x="235975" y="1111045"/>
                    </a:cubicBezTo>
                    <a:cubicBezTo>
                      <a:pt x="240610" y="1120315"/>
                      <a:pt x="241172" y="1131272"/>
                      <a:pt x="245807" y="1140542"/>
                    </a:cubicBezTo>
                    <a:cubicBezTo>
                      <a:pt x="251092" y="1151111"/>
                      <a:pt x="260186" y="1159470"/>
                      <a:pt x="265471" y="1170039"/>
                    </a:cubicBezTo>
                    <a:cubicBezTo>
                      <a:pt x="306175" y="1251448"/>
                      <a:pt x="238618" y="1144507"/>
                      <a:pt x="294968" y="1229032"/>
                    </a:cubicBezTo>
                    <a:cubicBezTo>
                      <a:pt x="298245" y="1238864"/>
                      <a:pt x="305944" y="1248228"/>
                      <a:pt x="304800" y="1258529"/>
                    </a:cubicBezTo>
                    <a:cubicBezTo>
                      <a:pt x="302511" y="1279131"/>
                      <a:pt x="291691" y="1297858"/>
                      <a:pt x="285136" y="1317523"/>
                    </a:cubicBezTo>
                    <a:lnTo>
                      <a:pt x="265471" y="1376516"/>
                    </a:lnTo>
                    <a:cubicBezTo>
                      <a:pt x="261734" y="1387726"/>
                      <a:pt x="252362" y="1396181"/>
                      <a:pt x="245807" y="1406013"/>
                    </a:cubicBezTo>
                    <a:cubicBezTo>
                      <a:pt x="242530" y="1419123"/>
                      <a:pt x="239687" y="1432349"/>
                      <a:pt x="235975" y="1445342"/>
                    </a:cubicBezTo>
                    <a:cubicBezTo>
                      <a:pt x="233128" y="1455307"/>
                      <a:pt x="228656" y="1464784"/>
                      <a:pt x="226142" y="1474839"/>
                    </a:cubicBezTo>
                    <a:cubicBezTo>
                      <a:pt x="222089" y="1491052"/>
                      <a:pt x="220363" y="1507787"/>
                      <a:pt x="216310" y="1524000"/>
                    </a:cubicBezTo>
                    <a:cubicBezTo>
                      <a:pt x="204405" y="1571620"/>
                      <a:pt x="216310" y="1540388"/>
                      <a:pt x="216310" y="1543665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  <p:sp>
          <p:nvSpPr>
            <p:cNvPr id="11" name="Kombinationstegning 10"/>
            <p:cNvSpPr/>
            <p:nvPr/>
          </p:nvSpPr>
          <p:spPr>
            <a:xfrm>
              <a:off x="2900516" y="2694039"/>
              <a:ext cx="1071716" cy="1337187"/>
            </a:xfrm>
            <a:custGeom>
              <a:avLst/>
              <a:gdLst>
                <a:gd name="connsiteX0" fmla="*/ 0 w 1071716"/>
                <a:gd name="connsiteY0" fmla="*/ 1337187 h 1337187"/>
                <a:gd name="connsiteX1" fmla="*/ 49161 w 1071716"/>
                <a:gd name="connsiteY1" fmla="*/ 1219200 h 1337187"/>
                <a:gd name="connsiteX2" fmla="*/ 68826 w 1071716"/>
                <a:gd name="connsiteY2" fmla="*/ 1160206 h 1337187"/>
                <a:gd name="connsiteX3" fmla="*/ 108155 w 1071716"/>
                <a:gd name="connsiteY3" fmla="*/ 1091380 h 1337187"/>
                <a:gd name="connsiteX4" fmla="*/ 117987 w 1071716"/>
                <a:gd name="connsiteY4" fmla="*/ 1061884 h 1337187"/>
                <a:gd name="connsiteX5" fmla="*/ 137652 w 1071716"/>
                <a:gd name="connsiteY5" fmla="*/ 1032387 h 1337187"/>
                <a:gd name="connsiteX6" fmla="*/ 147484 w 1071716"/>
                <a:gd name="connsiteY6" fmla="*/ 973393 h 1337187"/>
                <a:gd name="connsiteX7" fmla="*/ 167149 w 1071716"/>
                <a:gd name="connsiteY7" fmla="*/ 934064 h 1337187"/>
                <a:gd name="connsiteX8" fmla="*/ 206478 w 1071716"/>
                <a:gd name="connsiteY8" fmla="*/ 845574 h 1337187"/>
                <a:gd name="connsiteX9" fmla="*/ 245807 w 1071716"/>
                <a:gd name="connsiteY9" fmla="*/ 747251 h 1337187"/>
                <a:gd name="connsiteX10" fmla="*/ 265471 w 1071716"/>
                <a:gd name="connsiteY10" fmla="*/ 678426 h 1337187"/>
                <a:gd name="connsiteX11" fmla="*/ 304800 w 1071716"/>
                <a:gd name="connsiteY11" fmla="*/ 599767 h 1337187"/>
                <a:gd name="connsiteX12" fmla="*/ 324465 w 1071716"/>
                <a:gd name="connsiteY12" fmla="*/ 560438 h 1337187"/>
                <a:gd name="connsiteX13" fmla="*/ 344129 w 1071716"/>
                <a:gd name="connsiteY13" fmla="*/ 530942 h 1337187"/>
                <a:gd name="connsiteX14" fmla="*/ 363794 w 1071716"/>
                <a:gd name="connsiteY14" fmla="*/ 491613 h 1337187"/>
                <a:gd name="connsiteX15" fmla="*/ 403123 w 1071716"/>
                <a:gd name="connsiteY15" fmla="*/ 462116 h 1337187"/>
                <a:gd name="connsiteX16" fmla="*/ 432619 w 1071716"/>
                <a:gd name="connsiteY16" fmla="*/ 422787 h 1337187"/>
                <a:gd name="connsiteX17" fmla="*/ 471949 w 1071716"/>
                <a:gd name="connsiteY17" fmla="*/ 403122 h 1337187"/>
                <a:gd name="connsiteX18" fmla="*/ 501445 w 1071716"/>
                <a:gd name="connsiteY18" fmla="*/ 373626 h 1337187"/>
                <a:gd name="connsiteX19" fmla="*/ 530942 w 1071716"/>
                <a:gd name="connsiteY19" fmla="*/ 363793 h 1337187"/>
                <a:gd name="connsiteX20" fmla="*/ 619432 w 1071716"/>
                <a:gd name="connsiteY20" fmla="*/ 304800 h 1337187"/>
                <a:gd name="connsiteX21" fmla="*/ 678426 w 1071716"/>
                <a:gd name="connsiteY21" fmla="*/ 285135 h 1337187"/>
                <a:gd name="connsiteX22" fmla="*/ 707923 w 1071716"/>
                <a:gd name="connsiteY22" fmla="*/ 265471 h 1337187"/>
                <a:gd name="connsiteX23" fmla="*/ 766916 w 1071716"/>
                <a:gd name="connsiteY23" fmla="*/ 245806 h 1337187"/>
                <a:gd name="connsiteX24" fmla="*/ 796413 w 1071716"/>
                <a:gd name="connsiteY24" fmla="*/ 235974 h 1337187"/>
                <a:gd name="connsiteX25" fmla="*/ 875071 w 1071716"/>
                <a:gd name="connsiteY25" fmla="*/ 216309 h 1337187"/>
                <a:gd name="connsiteX26" fmla="*/ 983226 w 1071716"/>
                <a:gd name="connsiteY26" fmla="*/ 167148 h 1337187"/>
                <a:gd name="connsiteX27" fmla="*/ 1022555 w 1071716"/>
                <a:gd name="connsiteY27" fmla="*/ 78658 h 1337187"/>
                <a:gd name="connsiteX28" fmla="*/ 1042219 w 1071716"/>
                <a:gd name="connsiteY28" fmla="*/ 49161 h 1337187"/>
                <a:gd name="connsiteX29" fmla="*/ 1071716 w 1071716"/>
                <a:gd name="connsiteY29" fmla="*/ 0 h 1337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071716" h="1337187">
                  <a:moveTo>
                    <a:pt x="0" y="1337187"/>
                  </a:moveTo>
                  <a:cubicBezTo>
                    <a:pt x="50985" y="1184234"/>
                    <a:pt x="-15450" y="1374268"/>
                    <a:pt x="49161" y="1219200"/>
                  </a:cubicBezTo>
                  <a:cubicBezTo>
                    <a:pt x="57133" y="1200066"/>
                    <a:pt x="62271" y="1179871"/>
                    <a:pt x="68826" y="1160206"/>
                  </a:cubicBezTo>
                  <a:cubicBezTo>
                    <a:pt x="77144" y="1135254"/>
                    <a:pt x="93768" y="1112960"/>
                    <a:pt x="108155" y="1091380"/>
                  </a:cubicBezTo>
                  <a:cubicBezTo>
                    <a:pt x="111432" y="1081548"/>
                    <a:pt x="113352" y="1071154"/>
                    <a:pt x="117987" y="1061884"/>
                  </a:cubicBezTo>
                  <a:cubicBezTo>
                    <a:pt x="123272" y="1051315"/>
                    <a:pt x="133915" y="1043598"/>
                    <a:pt x="137652" y="1032387"/>
                  </a:cubicBezTo>
                  <a:cubicBezTo>
                    <a:pt x="143956" y="1013474"/>
                    <a:pt x="141755" y="992488"/>
                    <a:pt x="147484" y="973393"/>
                  </a:cubicBezTo>
                  <a:cubicBezTo>
                    <a:pt x="151696" y="959354"/>
                    <a:pt x="161705" y="947673"/>
                    <a:pt x="167149" y="934064"/>
                  </a:cubicBezTo>
                  <a:cubicBezTo>
                    <a:pt x="202252" y="846308"/>
                    <a:pt x="168644" y="902324"/>
                    <a:pt x="206478" y="845574"/>
                  </a:cubicBezTo>
                  <a:cubicBezTo>
                    <a:pt x="230777" y="772675"/>
                    <a:pt x="216872" y="805120"/>
                    <a:pt x="245807" y="747251"/>
                  </a:cubicBezTo>
                  <a:cubicBezTo>
                    <a:pt x="249979" y="730562"/>
                    <a:pt x="257634" y="695667"/>
                    <a:pt x="265471" y="678426"/>
                  </a:cubicBezTo>
                  <a:cubicBezTo>
                    <a:pt x="277601" y="651739"/>
                    <a:pt x="291690" y="625987"/>
                    <a:pt x="304800" y="599767"/>
                  </a:cubicBezTo>
                  <a:cubicBezTo>
                    <a:pt x="311355" y="586657"/>
                    <a:pt x="316335" y="572633"/>
                    <a:pt x="324465" y="560438"/>
                  </a:cubicBezTo>
                  <a:cubicBezTo>
                    <a:pt x="331020" y="550606"/>
                    <a:pt x="338266" y="541202"/>
                    <a:pt x="344129" y="530942"/>
                  </a:cubicBezTo>
                  <a:cubicBezTo>
                    <a:pt x="351401" y="518216"/>
                    <a:pt x="354255" y="502741"/>
                    <a:pt x="363794" y="491613"/>
                  </a:cubicBezTo>
                  <a:cubicBezTo>
                    <a:pt x="374459" y="479171"/>
                    <a:pt x="391536" y="473704"/>
                    <a:pt x="403123" y="462116"/>
                  </a:cubicBezTo>
                  <a:cubicBezTo>
                    <a:pt x="414710" y="450529"/>
                    <a:pt x="420177" y="433452"/>
                    <a:pt x="432619" y="422787"/>
                  </a:cubicBezTo>
                  <a:cubicBezTo>
                    <a:pt x="443748" y="413248"/>
                    <a:pt x="460022" y="411641"/>
                    <a:pt x="471949" y="403122"/>
                  </a:cubicBezTo>
                  <a:cubicBezTo>
                    <a:pt x="483264" y="395040"/>
                    <a:pt x="489876" y="381339"/>
                    <a:pt x="501445" y="373626"/>
                  </a:cubicBezTo>
                  <a:cubicBezTo>
                    <a:pt x="510069" y="367877"/>
                    <a:pt x="521882" y="368826"/>
                    <a:pt x="530942" y="363793"/>
                  </a:cubicBezTo>
                  <a:cubicBezTo>
                    <a:pt x="530946" y="363791"/>
                    <a:pt x="604682" y="314634"/>
                    <a:pt x="619432" y="304800"/>
                  </a:cubicBezTo>
                  <a:cubicBezTo>
                    <a:pt x="636679" y="293302"/>
                    <a:pt x="658761" y="291690"/>
                    <a:pt x="678426" y="285135"/>
                  </a:cubicBezTo>
                  <a:cubicBezTo>
                    <a:pt x="689636" y="281398"/>
                    <a:pt x="697125" y="270270"/>
                    <a:pt x="707923" y="265471"/>
                  </a:cubicBezTo>
                  <a:cubicBezTo>
                    <a:pt x="726865" y="257053"/>
                    <a:pt x="747252" y="252361"/>
                    <a:pt x="766916" y="245806"/>
                  </a:cubicBezTo>
                  <a:cubicBezTo>
                    <a:pt x="776748" y="242529"/>
                    <a:pt x="786250" y="238007"/>
                    <a:pt x="796413" y="235974"/>
                  </a:cubicBezTo>
                  <a:cubicBezTo>
                    <a:pt x="820922" y="231072"/>
                    <a:pt x="851312" y="227109"/>
                    <a:pt x="875071" y="216309"/>
                  </a:cubicBezTo>
                  <a:cubicBezTo>
                    <a:pt x="995963" y="161357"/>
                    <a:pt x="914264" y="190134"/>
                    <a:pt x="983226" y="167148"/>
                  </a:cubicBezTo>
                  <a:cubicBezTo>
                    <a:pt x="1014388" y="120404"/>
                    <a:pt x="999153" y="148861"/>
                    <a:pt x="1022555" y="78658"/>
                  </a:cubicBezTo>
                  <a:cubicBezTo>
                    <a:pt x="1026292" y="67448"/>
                    <a:pt x="1036934" y="59730"/>
                    <a:pt x="1042219" y="49161"/>
                  </a:cubicBezTo>
                  <a:cubicBezTo>
                    <a:pt x="1067745" y="-1892"/>
                    <a:pt x="1033309" y="38407"/>
                    <a:pt x="1071716" y="0"/>
                  </a:cubicBezTo>
                </a:path>
              </a:pathLst>
            </a:custGeom>
            <a:noFill/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14" name="Gruppe 13"/>
            <p:cNvGrpSpPr/>
            <p:nvPr/>
          </p:nvGrpSpPr>
          <p:grpSpPr>
            <a:xfrm>
              <a:off x="2900516" y="4021394"/>
              <a:ext cx="2241755" cy="1156320"/>
              <a:chOff x="2910348" y="4050890"/>
              <a:chExt cx="2241755" cy="1156320"/>
            </a:xfrm>
          </p:grpSpPr>
          <p:sp>
            <p:nvSpPr>
              <p:cNvPr id="12" name="Kombinationstegning 11"/>
              <p:cNvSpPr/>
              <p:nvPr/>
            </p:nvSpPr>
            <p:spPr>
              <a:xfrm>
                <a:off x="2910348" y="4050890"/>
                <a:ext cx="2241755" cy="481781"/>
              </a:xfrm>
              <a:custGeom>
                <a:avLst/>
                <a:gdLst>
                  <a:gd name="connsiteX0" fmla="*/ 0 w 2241755"/>
                  <a:gd name="connsiteY0" fmla="*/ 0 h 481781"/>
                  <a:gd name="connsiteX1" fmla="*/ 49162 w 2241755"/>
                  <a:gd name="connsiteY1" fmla="*/ 19665 h 481781"/>
                  <a:gd name="connsiteX2" fmla="*/ 78658 w 2241755"/>
                  <a:gd name="connsiteY2" fmla="*/ 39329 h 481781"/>
                  <a:gd name="connsiteX3" fmla="*/ 108155 w 2241755"/>
                  <a:gd name="connsiteY3" fmla="*/ 49162 h 481781"/>
                  <a:gd name="connsiteX4" fmla="*/ 196646 w 2241755"/>
                  <a:gd name="connsiteY4" fmla="*/ 68826 h 481781"/>
                  <a:gd name="connsiteX5" fmla="*/ 235975 w 2241755"/>
                  <a:gd name="connsiteY5" fmla="*/ 78658 h 481781"/>
                  <a:gd name="connsiteX6" fmla="*/ 285136 w 2241755"/>
                  <a:gd name="connsiteY6" fmla="*/ 98323 h 481781"/>
                  <a:gd name="connsiteX7" fmla="*/ 344129 w 2241755"/>
                  <a:gd name="connsiteY7" fmla="*/ 108155 h 481781"/>
                  <a:gd name="connsiteX8" fmla="*/ 383458 w 2241755"/>
                  <a:gd name="connsiteY8" fmla="*/ 127820 h 481781"/>
                  <a:gd name="connsiteX9" fmla="*/ 442452 w 2241755"/>
                  <a:gd name="connsiteY9" fmla="*/ 147484 h 481781"/>
                  <a:gd name="connsiteX10" fmla="*/ 511278 w 2241755"/>
                  <a:gd name="connsiteY10" fmla="*/ 196645 h 481781"/>
                  <a:gd name="connsiteX11" fmla="*/ 570271 w 2241755"/>
                  <a:gd name="connsiteY11" fmla="*/ 216310 h 481781"/>
                  <a:gd name="connsiteX12" fmla="*/ 639097 w 2241755"/>
                  <a:gd name="connsiteY12" fmla="*/ 245807 h 481781"/>
                  <a:gd name="connsiteX13" fmla="*/ 668594 w 2241755"/>
                  <a:gd name="connsiteY13" fmla="*/ 265471 h 481781"/>
                  <a:gd name="connsiteX14" fmla="*/ 698091 w 2241755"/>
                  <a:gd name="connsiteY14" fmla="*/ 275304 h 481781"/>
                  <a:gd name="connsiteX15" fmla="*/ 727587 w 2241755"/>
                  <a:gd name="connsiteY15" fmla="*/ 294968 h 481781"/>
                  <a:gd name="connsiteX16" fmla="*/ 776749 w 2241755"/>
                  <a:gd name="connsiteY16" fmla="*/ 304800 h 481781"/>
                  <a:gd name="connsiteX17" fmla="*/ 816078 w 2241755"/>
                  <a:gd name="connsiteY17" fmla="*/ 314633 h 481781"/>
                  <a:gd name="connsiteX18" fmla="*/ 884904 w 2241755"/>
                  <a:gd name="connsiteY18" fmla="*/ 344129 h 481781"/>
                  <a:gd name="connsiteX19" fmla="*/ 973394 w 2241755"/>
                  <a:gd name="connsiteY19" fmla="*/ 363794 h 481781"/>
                  <a:gd name="connsiteX20" fmla="*/ 1081549 w 2241755"/>
                  <a:gd name="connsiteY20" fmla="*/ 403123 h 481781"/>
                  <a:gd name="connsiteX21" fmla="*/ 1120878 w 2241755"/>
                  <a:gd name="connsiteY21" fmla="*/ 422787 h 481781"/>
                  <a:gd name="connsiteX22" fmla="*/ 1179871 w 2241755"/>
                  <a:gd name="connsiteY22" fmla="*/ 442452 h 481781"/>
                  <a:gd name="connsiteX23" fmla="*/ 1288026 w 2241755"/>
                  <a:gd name="connsiteY23" fmla="*/ 471949 h 481781"/>
                  <a:gd name="connsiteX24" fmla="*/ 1356852 w 2241755"/>
                  <a:gd name="connsiteY24" fmla="*/ 481781 h 481781"/>
                  <a:gd name="connsiteX25" fmla="*/ 1602658 w 2241755"/>
                  <a:gd name="connsiteY25" fmla="*/ 471949 h 481781"/>
                  <a:gd name="connsiteX26" fmla="*/ 1691149 w 2241755"/>
                  <a:gd name="connsiteY26" fmla="*/ 442452 h 481781"/>
                  <a:gd name="connsiteX27" fmla="*/ 1779639 w 2241755"/>
                  <a:gd name="connsiteY27" fmla="*/ 422787 h 481781"/>
                  <a:gd name="connsiteX28" fmla="*/ 1818968 w 2241755"/>
                  <a:gd name="connsiteY28" fmla="*/ 412955 h 481781"/>
                  <a:gd name="connsiteX29" fmla="*/ 1877962 w 2241755"/>
                  <a:gd name="connsiteY29" fmla="*/ 373626 h 481781"/>
                  <a:gd name="connsiteX30" fmla="*/ 1936955 w 2241755"/>
                  <a:gd name="connsiteY30" fmla="*/ 353962 h 481781"/>
                  <a:gd name="connsiteX31" fmla="*/ 1995949 w 2241755"/>
                  <a:gd name="connsiteY31" fmla="*/ 314633 h 481781"/>
                  <a:gd name="connsiteX32" fmla="*/ 2025446 w 2241755"/>
                  <a:gd name="connsiteY32" fmla="*/ 294968 h 481781"/>
                  <a:gd name="connsiteX33" fmla="*/ 2054942 w 2241755"/>
                  <a:gd name="connsiteY33" fmla="*/ 285136 h 481781"/>
                  <a:gd name="connsiteX34" fmla="*/ 2094271 w 2241755"/>
                  <a:gd name="connsiteY34" fmla="*/ 265471 h 481781"/>
                  <a:gd name="connsiteX35" fmla="*/ 2143433 w 2241755"/>
                  <a:gd name="connsiteY35" fmla="*/ 245807 h 481781"/>
                  <a:gd name="connsiteX36" fmla="*/ 2172929 w 2241755"/>
                  <a:gd name="connsiteY36" fmla="*/ 216310 h 481781"/>
                  <a:gd name="connsiteX37" fmla="*/ 2202426 w 2241755"/>
                  <a:gd name="connsiteY37" fmla="*/ 206478 h 481781"/>
                  <a:gd name="connsiteX38" fmla="*/ 2222091 w 2241755"/>
                  <a:gd name="connsiteY38" fmla="*/ 176981 h 481781"/>
                  <a:gd name="connsiteX39" fmla="*/ 2241755 w 2241755"/>
                  <a:gd name="connsiteY39" fmla="*/ 157316 h 481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2241755" h="481781">
                    <a:moveTo>
                      <a:pt x="0" y="0"/>
                    </a:moveTo>
                    <a:cubicBezTo>
                      <a:pt x="16387" y="6555"/>
                      <a:pt x="33376" y="11772"/>
                      <a:pt x="49162" y="19665"/>
                    </a:cubicBezTo>
                    <a:cubicBezTo>
                      <a:pt x="59731" y="24950"/>
                      <a:pt x="68089" y="34044"/>
                      <a:pt x="78658" y="39329"/>
                    </a:cubicBezTo>
                    <a:cubicBezTo>
                      <a:pt x="87928" y="43964"/>
                      <a:pt x="98100" y="46648"/>
                      <a:pt x="108155" y="49162"/>
                    </a:cubicBezTo>
                    <a:cubicBezTo>
                      <a:pt x="137469" y="56491"/>
                      <a:pt x="167203" y="62032"/>
                      <a:pt x="196646" y="68826"/>
                    </a:cubicBezTo>
                    <a:cubicBezTo>
                      <a:pt x="209813" y="71864"/>
                      <a:pt x="223155" y="74385"/>
                      <a:pt x="235975" y="78658"/>
                    </a:cubicBezTo>
                    <a:cubicBezTo>
                      <a:pt x="252719" y="84239"/>
                      <a:pt x="268109" y="93679"/>
                      <a:pt x="285136" y="98323"/>
                    </a:cubicBezTo>
                    <a:cubicBezTo>
                      <a:pt x="304369" y="103568"/>
                      <a:pt x="324465" y="104878"/>
                      <a:pt x="344129" y="108155"/>
                    </a:cubicBezTo>
                    <a:cubicBezTo>
                      <a:pt x="357239" y="114710"/>
                      <a:pt x="369849" y="122377"/>
                      <a:pt x="383458" y="127820"/>
                    </a:cubicBezTo>
                    <a:cubicBezTo>
                      <a:pt x="402704" y="135518"/>
                      <a:pt x="423510" y="139065"/>
                      <a:pt x="442452" y="147484"/>
                    </a:cubicBezTo>
                    <a:cubicBezTo>
                      <a:pt x="471338" y="160322"/>
                      <a:pt x="482251" y="182131"/>
                      <a:pt x="511278" y="196645"/>
                    </a:cubicBezTo>
                    <a:cubicBezTo>
                      <a:pt x="529818" y="205915"/>
                      <a:pt x="570271" y="216310"/>
                      <a:pt x="570271" y="216310"/>
                    </a:cubicBezTo>
                    <a:cubicBezTo>
                      <a:pt x="644321" y="265677"/>
                      <a:pt x="550214" y="207715"/>
                      <a:pt x="639097" y="245807"/>
                    </a:cubicBezTo>
                    <a:cubicBezTo>
                      <a:pt x="649958" y="250462"/>
                      <a:pt x="658025" y="260186"/>
                      <a:pt x="668594" y="265471"/>
                    </a:cubicBezTo>
                    <a:cubicBezTo>
                      <a:pt x="677864" y="270106"/>
                      <a:pt x="688821" y="270669"/>
                      <a:pt x="698091" y="275304"/>
                    </a:cubicBezTo>
                    <a:cubicBezTo>
                      <a:pt x="708660" y="280589"/>
                      <a:pt x="716523" y="290819"/>
                      <a:pt x="727587" y="294968"/>
                    </a:cubicBezTo>
                    <a:cubicBezTo>
                      <a:pt x="743235" y="300836"/>
                      <a:pt x="760435" y="301175"/>
                      <a:pt x="776749" y="304800"/>
                    </a:cubicBezTo>
                    <a:cubicBezTo>
                      <a:pt x="789940" y="307731"/>
                      <a:pt x="803425" y="309888"/>
                      <a:pt x="816078" y="314633"/>
                    </a:cubicBezTo>
                    <a:cubicBezTo>
                      <a:pt x="872359" y="335739"/>
                      <a:pt x="836070" y="331920"/>
                      <a:pt x="884904" y="344129"/>
                    </a:cubicBezTo>
                    <a:cubicBezTo>
                      <a:pt x="941025" y="358160"/>
                      <a:pt x="922939" y="348658"/>
                      <a:pt x="973394" y="363794"/>
                    </a:cubicBezTo>
                    <a:cubicBezTo>
                      <a:pt x="1006939" y="373857"/>
                      <a:pt x="1049068" y="388687"/>
                      <a:pt x="1081549" y="403123"/>
                    </a:cubicBezTo>
                    <a:cubicBezTo>
                      <a:pt x="1094943" y="409076"/>
                      <a:pt x="1107269" y="417344"/>
                      <a:pt x="1120878" y="422787"/>
                    </a:cubicBezTo>
                    <a:cubicBezTo>
                      <a:pt x="1140124" y="430485"/>
                      <a:pt x="1160207" y="435897"/>
                      <a:pt x="1179871" y="442452"/>
                    </a:cubicBezTo>
                    <a:cubicBezTo>
                      <a:pt x="1234998" y="460828"/>
                      <a:pt x="1199339" y="449777"/>
                      <a:pt x="1288026" y="471949"/>
                    </a:cubicBezTo>
                    <a:cubicBezTo>
                      <a:pt x="1310509" y="477570"/>
                      <a:pt x="1333910" y="478504"/>
                      <a:pt x="1356852" y="481781"/>
                    </a:cubicBezTo>
                    <a:cubicBezTo>
                      <a:pt x="1438787" y="478504"/>
                      <a:pt x="1521038" y="479848"/>
                      <a:pt x="1602658" y="471949"/>
                    </a:cubicBezTo>
                    <a:cubicBezTo>
                      <a:pt x="1618693" y="470397"/>
                      <a:pt x="1668383" y="448143"/>
                      <a:pt x="1691149" y="442452"/>
                    </a:cubicBezTo>
                    <a:cubicBezTo>
                      <a:pt x="1787064" y="418474"/>
                      <a:pt x="1667298" y="447752"/>
                      <a:pt x="1779639" y="422787"/>
                    </a:cubicBezTo>
                    <a:cubicBezTo>
                      <a:pt x="1792830" y="419856"/>
                      <a:pt x="1805858" y="416232"/>
                      <a:pt x="1818968" y="412955"/>
                    </a:cubicBezTo>
                    <a:lnTo>
                      <a:pt x="1877962" y="373626"/>
                    </a:lnTo>
                    <a:cubicBezTo>
                      <a:pt x="1895209" y="362128"/>
                      <a:pt x="1936955" y="353962"/>
                      <a:pt x="1936955" y="353962"/>
                    </a:cubicBezTo>
                    <a:cubicBezTo>
                      <a:pt x="1992873" y="298044"/>
                      <a:pt x="1939030" y="343092"/>
                      <a:pt x="1995949" y="314633"/>
                    </a:cubicBezTo>
                    <a:cubicBezTo>
                      <a:pt x="2006518" y="309348"/>
                      <a:pt x="2014877" y="300253"/>
                      <a:pt x="2025446" y="294968"/>
                    </a:cubicBezTo>
                    <a:cubicBezTo>
                      <a:pt x="2034716" y="290333"/>
                      <a:pt x="2045416" y="289219"/>
                      <a:pt x="2054942" y="285136"/>
                    </a:cubicBezTo>
                    <a:cubicBezTo>
                      <a:pt x="2068414" y="279362"/>
                      <a:pt x="2080877" y="271424"/>
                      <a:pt x="2094271" y="265471"/>
                    </a:cubicBezTo>
                    <a:cubicBezTo>
                      <a:pt x="2110399" y="258303"/>
                      <a:pt x="2127046" y="252362"/>
                      <a:pt x="2143433" y="245807"/>
                    </a:cubicBezTo>
                    <a:cubicBezTo>
                      <a:pt x="2153265" y="235975"/>
                      <a:pt x="2161360" y="224023"/>
                      <a:pt x="2172929" y="216310"/>
                    </a:cubicBezTo>
                    <a:cubicBezTo>
                      <a:pt x="2181552" y="210561"/>
                      <a:pt x="2194333" y="212952"/>
                      <a:pt x="2202426" y="206478"/>
                    </a:cubicBezTo>
                    <a:cubicBezTo>
                      <a:pt x="2211654" y="199096"/>
                      <a:pt x="2214709" y="186209"/>
                      <a:pt x="2222091" y="176981"/>
                    </a:cubicBezTo>
                    <a:cubicBezTo>
                      <a:pt x="2227882" y="169742"/>
                      <a:pt x="2235200" y="163871"/>
                      <a:pt x="2241755" y="157316"/>
                    </a:cubicBez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13" name="Kombinationstegning 12"/>
              <p:cNvSpPr/>
              <p:nvPr/>
            </p:nvSpPr>
            <p:spPr>
              <a:xfrm>
                <a:off x="4247535" y="4509120"/>
                <a:ext cx="235975" cy="698090"/>
              </a:xfrm>
              <a:custGeom>
                <a:avLst/>
                <a:gdLst>
                  <a:gd name="connsiteX0" fmla="*/ 0 w 235975"/>
                  <a:gd name="connsiteY0" fmla="*/ 0 h 698090"/>
                  <a:gd name="connsiteX1" fmla="*/ 9833 w 235975"/>
                  <a:gd name="connsiteY1" fmla="*/ 98323 h 698090"/>
                  <a:gd name="connsiteX2" fmla="*/ 19665 w 235975"/>
                  <a:gd name="connsiteY2" fmla="*/ 137652 h 698090"/>
                  <a:gd name="connsiteX3" fmla="*/ 29497 w 235975"/>
                  <a:gd name="connsiteY3" fmla="*/ 186813 h 698090"/>
                  <a:gd name="connsiteX4" fmla="*/ 78659 w 235975"/>
                  <a:gd name="connsiteY4" fmla="*/ 294968 h 698090"/>
                  <a:gd name="connsiteX5" fmla="*/ 127820 w 235975"/>
                  <a:gd name="connsiteY5" fmla="*/ 383458 h 698090"/>
                  <a:gd name="connsiteX6" fmla="*/ 147484 w 235975"/>
                  <a:gd name="connsiteY6" fmla="*/ 422787 h 698090"/>
                  <a:gd name="connsiteX7" fmla="*/ 157317 w 235975"/>
                  <a:gd name="connsiteY7" fmla="*/ 452284 h 698090"/>
                  <a:gd name="connsiteX8" fmla="*/ 176981 w 235975"/>
                  <a:gd name="connsiteY8" fmla="*/ 481781 h 698090"/>
                  <a:gd name="connsiteX9" fmla="*/ 196646 w 235975"/>
                  <a:gd name="connsiteY9" fmla="*/ 550606 h 698090"/>
                  <a:gd name="connsiteX10" fmla="*/ 216310 w 235975"/>
                  <a:gd name="connsiteY10" fmla="*/ 609600 h 698090"/>
                  <a:gd name="connsiteX11" fmla="*/ 226142 w 235975"/>
                  <a:gd name="connsiteY11" fmla="*/ 639097 h 698090"/>
                  <a:gd name="connsiteX12" fmla="*/ 235975 w 235975"/>
                  <a:gd name="connsiteY12" fmla="*/ 668594 h 698090"/>
                  <a:gd name="connsiteX13" fmla="*/ 235975 w 235975"/>
                  <a:gd name="connsiteY13" fmla="*/ 698090 h 698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975" h="698090">
                    <a:moveTo>
                      <a:pt x="0" y="0"/>
                    </a:moveTo>
                    <a:cubicBezTo>
                      <a:pt x="3278" y="32774"/>
                      <a:pt x="5175" y="65716"/>
                      <a:pt x="9833" y="98323"/>
                    </a:cubicBezTo>
                    <a:cubicBezTo>
                      <a:pt x="11744" y="111700"/>
                      <a:pt x="16734" y="124461"/>
                      <a:pt x="19665" y="137652"/>
                    </a:cubicBezTo>
                    <a:cubicBezTo>
                      <a:pt x="23290" y="153966"/>
                      <a:pt x="25739" y="170529"/>
                      <a:pt x="29497" y="186813"/>
                    </a:cubicBezTo>
                    <a:cubicBezTo>
                      <a:pt x="50230" y="276657"/>
                      <a:pt x="31237" y="247546"/>
                      <a:pt x="78659" y="294968"/>
                    </a:cubicBezTo>
                    <a:cubicBezTo>
                      <a:pt x="105849" y="376542"/>
                      <a:pt x="60201" y="248217"/>
                      <a:pt x="127820" y="383458"/>
                    </a:cubicBezTo>
                    <a:cubicBezTo>
                      <a:pt x="134375" y="396568"/>
                      <a:pt x="141710" y="409315"/>
                      <a:pt x="147484" y="422787"/>
                    </a:cubicBezTo>
                    <a:cubicBezTo>
                      <a:pt x="151567" y="432313"/>
                      <a:pt x="152682" y="443014"/>
                      <a:pt x="157317" y="452284"/>
                    </a:cubicBezTo>
                    <a:cubicBezTo>
                      <a:pt x="162602" y="462853"/>
                      <a:pt x="171696" y="471212"/>
                      <a:pt x="176981" y="481781"/>
                    </a:cubicBezTo>
                    <a:cubicBezTo>
                      <a:pt x="185240" y="498299"/>
                      <a:pt x="191922" y="534859"/>
                      <a:pt x="196646" y="550606"/>
                    </a:cubicBezTo>
                    <a:cubicBezTo>
                      <a:pt x="202602" y="570460"/>
                      <a:pt x="209755" y="589935"/>
                      <a:pt x="216310" y="609600"/>
                    </a:cubicBezTo>
                    <a:lnTo>
                      <a:pt x="226142" y="639097"/>
                    </a:lnTo>
                    <a:cubicBezTo>
                      <a:pt x="229420" y="648929"/>
                      <a:pt x="235975" y="658230"/>
                      <a:pt x="235975" y="668594"/>
                    </a:cubicBezTo>
                    <a:lnTo>
                      <a:pt x="235975" y="698090"/>
                    </a:ln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  <p:grpSp>
          <p:nvGrpSpPr>
            <p:cNvPr id="16" name="Gruppe 15"/>
            <p:cNvGrpSpPr/>
            <p:nvPr/>
          </p:nvGrpSpPr>
          <p:grpSpPr>
            <a:xfrm>
              <a:off x="1327355" y="3008671"/>
              <a:ext cx="1592826" cy="1415845"/>
              <a:chOff x="1327355" y="3008671"/>
              <a:chExt cx="1592826" cy="1415845"/>
            </a:xfrm>
          </p:grpSpPr>
          <p:sp>
            <p:nvSpPr>
              <p:cNvPr id="10" name="Kombinationstegning 9"/>
              <p:cNvSpPr/>
              <p:nvPr/>
            </p:nvSpPr>
            <p:spPr>
              <a:xfrm>
                <a:off x="1327355" y="3982065"/>
                <a:ext cx="1592826" cy="442451"/>
              </a:xfrm>
              <a:custGeom>
                <a:avLst/>
                <a:gdLst>
                  <a:gd name="connsiteX0" fmla="*/ 0 w 1592826"/>
                  <a:gd name="connsiteY0" fmla="*/ 442451 h 442451"/>
                  <a:gd name="connsiteX1" fmla="*/ 235974 w 1592826"/>
                  <a:gd name="connsiteY1" fmla="*/ 432619 h 442451"/>
                  <a:gd name="connsiteX2" fmla="*/ 275303 w 1592826"/>
                  <a:gd name="connsiteY2" fmla="*/ 422787 h 442451"/>
                  <a:gd name="connsiteX3" fmla="*/ 383458 w 1592826"/>
                  <a:gd name="connsiteY3" fmla="*/ 412954 h 442451"/>
                  <a:gd name="connsiteX4" fmla="*/ 422787 w 1592826"/>
                  <a:gd name="connsiteY4" fmla="*/ 403122 h 442451"/>
                  <a:gd name="connsiteX5" fmla="*/ 471948 w 1592826"/>
                  <a:gd name="connsiteY5" fmla="*/ 393290 h 442451"/>
                  <a:gd name="connsiteX6" fmla="*/ 521110 w 1592826"/>
                  <a:gd name="connsiteY6" fmla="*/ 373625 h 442451"/>
                  <a:gd name="connsiteX7" fmla="*/ 599768 w 1592826"/>
                  <a:gd name="connsiteY7" fmla="*/ 363793 h 442451"/>
                  <a:gd name="connsiteX8" fmla="*/ 648929 w 1592826"/>
                  <a:gd name="connsiteY8" fmla="*/ 353961 h 442451"/>
                  <a:gd name="connsiteX9" fmla="*/ 678426 w 1592826"/>
                  <a:gd name="connsiteY9" fmla="*/ 344129 h 442451"/>
                  <a:gd name="connsiteX10" fmla="*/ 717755 w 1592826"/>
                  <a:gd name="connsiteY10" fmla="*/ 334296 h 442451"/>
                  <a:gd name="connsiteX11" fmla="*/ 747251 w 1592826"/>
                  <a:gd name="connsiteY11" fmla="*/ 324464 h 442451"/>
                  <a:gd name="connsiteX12" fmla="*/ 845574 w 1592826"/>
                  <a:gd name="connsiteY12" fmla="*/ 304800 h 442451"/>
                  <a:gd name="connsiteX13" fmla="*/ 904568 w 1592826"/>
                  <a:gd name="connsiteY13" fmla="*/ 285135 h 442451"/>
                  <a:gd name="connsiteX14" fmla="*/ 983226 w 1592826"/>
                  <a:gd name="connsiteY14" fmla="*/ 275303 h 442451"/>
                  <a:gd name="connsiteX15" fmla="*/ 1022555 w 1592826"/>
                  <a:gd name="connsiteY15" fmla="*/ 265470 h 442451"/>
                  <a:gd name="connsiteX16" fmla="*/ 1081548 w 1592826"/>
                  <a:gd name="connsiteY16" fmla="*/ 255638 h 442451"/>
                  <a:gd name="connsiteX17" fmla="*/ 1111045 w 1592826"/>
                  <a:gd name="connsiteY17" fmla="*/ 245806 h 442451"/>
                  <a:gd name="connsiteX18" fmla="*/ 1140542 w 1592826"/>
                  <a:gd name="connsiteY18" fmla="*/ 226141 h 442451"/>
                  <a:gd name="connsiteX19" fmla="*/ 1170039 w 1592826"/>
                  <a:gd name="connsiteY19" fmla="*/ 216309 h 442451"/>
                  <a:gd name="connsiteX20" fmla="*/ 1219200 w 1592826"/>
                  <a:gd name="connsiteY20" fmla="*/ 196645 h 442451"/>
                  <a:gd name="connsiteX21" fmla="*/ 1258529 w 1592826"/>
                  <a:gd name="connsiteY21" fmla="*/ 186812 h 442451"/>
                  <a:gd name="connsiteX22" fmla="*/ 1297858 w 1592826"/>
                  <a:gd name="connsiteY22" fmla="*/ 167148 h 442451"/>
                  <a:gd name="connsiteX23" fmla="*/ 1366684 w 1592826"/>
                  <a:gd name="connsiteY23" fmla="*/ 147483 h 442451"/>
                  <a:gd name="connsiteX24" fmla="*/ 1425677 w 1592826"/>
                  <a:gd name="connsiteY24" fmla="*/ 117987 h 442451"/>
                  <a:gd name="connsiteX25" fmla="*/ 1484671 w 1592826"/>
                  <a:gd name="connsiteY25" fmla="*/ 88490 h 442451"/>
                  <a:gd name="connsiteX26" fmla="*/ 1514168 w 1592826"/>
                  <a:gd name="connsiteY26" fmla="*/ 68825 h 442451"/>
                  <a:gd name="connsiteX27" fmla="*/ 1543664 w 1592826"/>
                  <a:gd name="connsiteY27" fmla="*/ 58993 h 442451"/>
                  <a:gd name="connsiteX28" fmla="*/ 1573161 w 1592826"/>
                  <a:gd name="connsiteY28" fmla="*/ 29496 h 442451"/>
                  <a:gd name="connsiteX29" fmla="*/ 1592826 w 1592826"/>
                  <a:gd name="connsiteY29" fmla="*/ 0 h 442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592826" h="442451">
                    <a:moveTo>
                      <a:pt x="0" y="442451"/>
                    </a:moveTo>
                    <a:cubicBezTo>
                      <a:pt x="78658" y="439174"/>
                      <a:pt x="157448" y="438228"/>
                      <a:pt x="235974" y="432619"/>
                    </a:cubicBezTo>
                    <a:cubicBezTo>
                      <a:pt x="249453" y="431656"/>
                      <a:pt x="261908" y="424573"/>
                      <a:pt x="275303" y="422787"/>
                    </a:cubicBezTo>
                    <a:cubicBezTo>
                      <a:pt x="311186" y="418003"/>
                      <a:pt x="347406" y="416232"/>
                      <a:pt x="383458" y="412954"/>
                    </a:cubicBezTo>
                    <a:cubicBezTo>
                      <a:pt x="396568" y="409677"/>
                      <a:pt x="409596" y="406053"/>
                      <a:pt x="422787" y="403122"/>
                    </a:cubicBezTo>
                    <a:cubicBezTo>
                      <a:pt x="439101" y="399497"/>
                      <a:pt x="455941" y="398092"/>
                      <a:pt x="471948" y="393290"/>
                    </a:cubicBezTo>
                    <a:cubicBezTo>
                      <a:pt x="488853" y="388218"/>
                      <a:pt x="503912" y="377594"/>
                      <a:pt x="521110" y="373625"/>
                    </a:cubicBezTo>
                    <a:cubicBezTo>
                      <a:pt x="546857" y="367683"/>
                      <a:pt x="573652" y="367811"/>
                      <a:pt x="599768" y="363793"/>
                    </a:cubicBezTo>
                    <a:cubicBezTo>
                      <a:pt x="616285" y="361252"/>
                      <a:pt x="632716" y="358014"/>
                      <a:pt x="648929" y="353961"/>
                    </a:cubicBezTo>
                    <a:cubicBezTo>
                      <a:pt x="658984" y="351447"/>
                      <a:pt x="668461" y="346976"/>
                      <a:pt x="678426" y="344129"/>
                    </a:cubicBezTo>
                    <a:cubicBezTo>
                      <a:pt x="691419" y="340417"/>
                      <a:pt x="704762" y="338008"/>
                      <a:pt x="717755" y="334296"/>
                    </a:cubicBezTo>
                    <a:cubicBezTo>
                      <a:pt x="727720" y="331449"/>
                      <a:pt x="737153" y="326794"/>
                      <a:pt x="747251" y="324464"/>
                    </a:cubicBezTo>
                    <a:cubicBezTo>
                      <a:pt x="779818" y="316949"/>
                      <a:pt x="812800" y="311355"/>
                      <a:pt x="845574" y="304800"/>
                    </a:cubicBezTo>
                    <a:cubicBezTo>
                      <a:pt x="865900" y="300735"/>
                      <a:pt x="884000" y="287706"/>
                      <a:pt x="904568" y="285135"/>
                    </a:cubicBezTo>
                    <a:lnTo>
                      <a:pt x="983226" y="275303"/>
                    </a:lnTo>
                    <a:cubicBezTo>
                      <a:pt x="996336" y="272025"/>
                      <a:pt x="1009304" y="268120"/>
                      <a:pt x="1022555" y="265470"/>
                    </a:cubicBezTo>
                    <a:cubicBezTo>
                      <a:pt x="1042103" y="261560"/>
                      <a:pt x="1062087" y="259963"/>
                      <a:pt x="1081548" y="255638"/>
                    </a:cubicBezTo>
                    <a:cubicBezTo>
                      <a:pt x="1091665" y="253390"/>
                      <a:pt x="1101213" y="249083"/>
                      <a:pt x="1111045" y="245806"/>
                    </a:cubicBezTo>
                    <a:cubicBezTo>
                      <a:pt x="1120877" y="239251"/>
                      <a:pt x="1129973" y="231426"/>
                      <a:pt x="1140542" y="226141"/>
                    </a:cubicBezTo>
                    <a:cubicBezTo>
                      <a:pt x="1149812" y="221506"/>
                      <a:pt x="1160335" y="219948"/>
                      <a:pt x="1170039" y="216309"/>
                    </a:cubicBezTo>
                    <a:cubicBezTo>
                      <a:pt x="1186565" y="210112"/>
                      <a:pt x="1202456" y="202226"/>
                      <a:pt x="1219200" y="196645"/>
                    </a:cubicBezTo>
                    <a:cubicBezTo>
                      <a:pt x="1232020" y="192372"/>
                      <a:pt x="1245876" y="191557"/>
                      <a:pt x="1258529" y="186812"/>
                    </a:cubicBezTo>
                    <a:cubicBezTo>
                      <a:pt x="1272253" y="181666"/>
                      <a:pt x="1284386" y="172922"/>
                      <a:pt x="1297858" y="167148"/>
                    </a:cubicBezTo>
                    <a:cubicBezTo>
                      <a:pt x="1317602" y="158686"/>
                      <a:pt x="1346731" y="152472"/>
                      <a:pt x="1366684" y="147483"/>
                    </a:cubicBezTo>
                    <a:cubicBezTo>
                      <a:pt x="1451219" y="91127"/>
                      <a:pt x="1344260" y="158696"/>
                      <a:pt x="1425677" y="117987"/>
                    </a:cubicBezTo>
                    <a:cubicBezTo>
                      <a:pt x="1501918" y="79867"/>
                      <a:pt x="1410530" y="113203"/>
                      <a:pt x="1484671" y="88490"/>
                    </a:cubicBezTo>
                    <a:cubicBezTo>
                      <a:pt x="1494503" y="81935"/>
                      <a:pt x="1503599" y="74110"/>
                      <a:pt x="1514168" y="68825"/>
                    </a:cubicBezTo>
                    <a:cubicBezTo>
                      <a:pt x="1523438" y="64190"/>
                      <a:pt x="1535041" y="64742"/>
                      <a:pt x="1543664" y="58993"/>
                    </a:cubicBezTo>
                    <a:cubicBezTo>
                      <a:pt x="1555234" y="51280"/>
                      <a:pt x="1564259" y="40178"/>
                      <a:pt x="1573161" y="29496"/>
                    </a:cubicBezTo>
                    <a:cubicBezTo>
                      <a:pt x="1580726" y="20418"/>
                      <a:pt x="1592826" y="0"/>
                      <a:pt x="1592826" y="0"/>
                    </a:cubicBez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15" name="Kombinationstegning 14"/>
              <p:cNvSpPr/>
              <p:nvPr/>
            </p:nvSpPr>
            <p:spPr>
              <a:xfrm>
                <a:off x="1848465" y="3008671"/>
                <a:ext cx="619844" cy="1337187"/>
              </a:xfrm>
              <a:custGeom>
                <a:avLst/>
                <a:gdLst>
                  <a:gd name="connsiteX0" fmla="*/ 78658 w 619844"/>
                  <a:gd name="connsiteY0" fmla="*/ 1337187 h 1337187"/>
                  <a:gd name="connsiteX1" fmla="*/ 68825 w 619844"/>
                  <a:gd name="connsiteY1" fmla="*/ 1219200 h 1337187"/>
                  <a:gd name="connsiteX2" fmla="*/ 58993 w 619844"/>
                  <a:gd name="connsiteY2" fmla="*/ 1189703 h 1337187"/>
                  <a:gd name="connsiteX3" fmla="*/ 39329 w 619844"/>
                  <a:gd name="connsiteY3" fmla="*/ 1111045 h 1337187"/>
                  <a:gd name="connsiteX4" fmla="*/ 19664 w 619844"/>
                  <a:gd name="connsiteY4" fmla="*/ 1071716 h 1337187"/>
                  <a:gd name="connsiteX5" fmla="*/ 0 w 619844"/>
                  <a:gd name="connsiteY5" fmla="*/ 1002890 h 1337187"/>
                  <a:gd name="connsiteX6" fmla="*/ 9832 w 619844"/>
                  <a:gd name="connsiteY6" fmla="*/ 786581 h 1337187"/>
                  <a:gd name="connsiteX7" fmla="*/ 29496 w 619844"/>
                  <a:gd name="connsiteY7" fmla="*/ 727587 h 1337187"/>
                  <a:gd name="connsiteX8" fmla="*/ 39329 w 619844"/>
                  <a:gd name="connsiteY8" fmla="*/ 698090 h 1337187"/>
                  <a:gd name="connsiteX9" fmla="*/ 98322 w 619844"/>
                  <a:gd name="connsiteY9" fmla="*/ 648929 h 1337187"/>
                  <a:gd name="connsiteX10" fmla="*/ 137651 w 619844"/>
                  <a:gd name="connsiteY10" fmla="*/ 619432 h 1337187"/>
                  <a:gd name="connsiteX11" fmla="*/ 176980 w 619844"/>
                  <a:gd name="connsiteY11" fmla="*/ 609600 h 1337187"/>
                  <a:gd name="connsiteX12" fmla="*/ 206477 w 619844"/>
                  <a:gd name="connsiteY12" fmla="*/ 599768 h 1337187"/>
                  <a:gd name="connsiteX13" fmla="*/ 235974 w 619844"/>
                  <a:gd name="connsiteY13" fmla="*/ 570271 h 1337187"/>
                  <a:gd name="connsiteX14" fmla="*/ 275303 w 619844"/>
                  <a:gd name="connsiteY14" fmla="*/ 560439 h 1337187"/>
                  <a:gd name="connsiteX15" fmla="*/ 304800 w 619844"/>
                  <a:gd name="connsiteY15" fmla="*/ 550606 h 1337187"/>
                  <a:gd name="connsiteX16" fmla="*/ 363793 w 619844"/>
                  <a:gd name="connsiteY16" fmla="*/ 521110 h 1337187"/>
                  <a:gd name="connsiteX17" fmla="*/ 452283 w 619844"/>
                  <a:gd name="connsiteY17" fmla="*/ 462116 h 1337187"/>
                  <a:gd name="connsiteX18" fmla="*/ 481780 w 619844"/>
                  <a:gd name="connsiteY18" fmla="*/ 442452 h 1337187"/>
                  <a:gd name="connsiteX19" fmla="*/ 540774 w 619844"/>
                  <a:gd name="connsiteY19" fmla="*/ 353961 h 1337187"/>
                  <a:gd name="connsiteX20" fmla="*/ 560438 w 619844"/>
                  <a:gd name="connsiteY20" fmla="*/ 324464 h 1337187"/>
                  <a:gd name="connsiteX21" fmla="*/ 589935 w 619844"/>
                  <a:gd name="connsiteY21" fmla="*/ 137652 h 1337187"/>
                  <a:gd name="connsiteX22" fmla="*/ 599767 w 619844"/>
                  <a:gd name="connsiteY22" fmla="*/ 108155 h 1337187"/>
                  <a:gd name="connsiteX23" fmla="*/ 619432 w 619844"/>
                  <a:gd name="connsiteY23" fmla="*/ 19664 h 1337187"/>
                  <a:gd name="connsiteX24" fmla="*/ 619432 w 619844"/>
                  <a:gd name="connsiteY24" fmla="*/ 0 h 1337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619844" h="1337187">
                    <a:moveTo>
                      <a:pt x="78658" y="1337187"/>
                    </a:moveTo>
                    <a:cubicBezTo>
                      <a:pt x="75380" y="1297858"/>
                      <a:pt x="74041" y="1258319"/>
                      <a:pt x="68825" y="1219200"/>
                    </a:cubicBezTo>
                    <a:cubicBezTo>
                      <a:pt x="67455" y="1208927"/>
                      <a:pt x="61720" y="1199702"/>
                      <a:pt x="58993" y="1189703"/>
                    </a:cubicBezTo>
                    <a:cubicBezTo>
                      <a:pt x="51882" y="1163629"/>
                      <a:pt x="45884" y="1137264"/>
                      <a:pt x="39329" y="1111045"/>
                    </a:cubicBezTo>
                    <a:cubicBezTo>
                      <a:pt x="35774" y="1096825"/>
                      <a:pt x="25438" y="1085188"/>
                      <a:pt x="19664" y="1071716"/>
                    </a:cubicBezTo>
                    <a:cubicBezTo>
                      <a:pt x="11202" y="1051970"/>
                      <a:pt x="4989" y="1022845"/>
                      <a:pt x="0" y="1002890"/>
                    </a:cubicBezTo>
                    <a:cubicBezTo>
                      <a:pt x="3277" y="930787"/>
                      <a:pt x="2143" y="858348"/>
                      <a:pt x="9832" y="786581"/>
                    </a:cubicBezTo>
                    <a:cubicBezTo>
                      <a:pt x="12040" y="765971"/>
                      <a:pt x="22941" y="747252"/>
                      <a:pt x="29496" y="727587"/>
                    </a:cubicBezTo>
                    <a:lnTo>
                      <a:pt x="39329" y="698090"/>
                    </a:lnTo>
                    <a:cubicBezTo>
                      <a:pt x="45067" y="680876"/>
                      <a:pt x="84548" y="658768"/>
                      <a:pt x="98322" y="648929"/>
                    </a:cubicBezTo>
                    <a:cubicBezTo>
                      <a:pt x="111657" y="639404"/>
                      <a:pt x="122994" y="626761"/>
                      <a:pt x="137651" y="619432"/>
                    </a:cubicBezTo>
                    <a:cubicBezTo>
                      <a:pt x="149737" y="613389"/>
                      <a:pt x="163987" y="613312"/>
                      <a:pt x="176980" y="609600"/>
                    </a:cubicBezTo>
                    <a:cubicBezTo>
                      <a:pt x="186945" y="606753"/>
                      <a:pt x="196645" y="603045"/>
                      <a:pt x="206477" y="599768"/>
                    </a:cubicBezTo>
                    <a:cubicBezTo>
                      <a:pt x="216309" y="589936"/>
                      <a:pt x="223901" y="577170"/>
                      <a:pt x="235974" y="570271"/>
                    </a:cubicBezTo>
                    <a:cubicBezTo>
                      <a:pt x="247707" y="563567"/>
                      <a:pt x="262310" y="564151"/>
                      <a:pt x="275303" y="560439"/>
                    </a:cubicBezTo>
                    <a:cubicBezTo>
                      <a:pt x="285268" y="557592"/>
                      <a:pt x="295530" y="555241"/>
                      <a:pt x="304800" y="550606"/>
                    </a:cubicBezTo>
                    <a:cubicBezTo>
                      <a:pt x="381033" y="512489"/>
                      <a:pt x="289657" y="545821"/>
                      <a:pt x="363793" y="521110"/>
                    </a:cubicBezTo>
                    <a:lnTo>
                      <a:pt x="452283" y="462116"/>
                    </a:lnTo>
                    <a:lnTo>
                      <a:pt x="481780" y="442452"/>
                    </a:lnTo>
                    <a:lnTo>
                      <a:pt x="540774" y="353961"/>
                    </a:lnTo>
                    <a:lnTo>
                      <a:pt x="560438" y="324464"/>
                    </a:lnTo>
                    <a:cubicBezTo>
                      <a:pt x="601105" y="161800"/>
                      <a:pt x="561286" y="338202"/>
                      <a:pt x="589935" y="137652"/>
                    </a:cubicBezTo>
                    <a:cubicBezTo>
                      <a:pt x="591401" y="127392"/>
                      <a:pt x="596920" y="118120"/>
                      <a:pt x="599767" y="108155"/>
                    </a:cubicBezTo>
                    <a:cubicBezTo>
                      <a:pt x="605904" y="86677"/>
                      <a:pt x="616534" y="39950"/>
                      <a:pt x="619432" y="19664"/>
                    </a:cubicBezTo>
                    <a:cubicBezTo>
                      <a:pt x="620359" y="13175"/>
                      <a:pt x="619432" y="6555"/>
                      <a:pt x="619432" y="0"/>
                    </a:cubicBez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</p:grpSp>
      <p:sp>
        <p:nvSpPr>
          <p:cNvPr id="18" name="Tekstboks 17"/>
          <p:cNvSpPr txBox="1"/>
          <p:nvPr/>
        </p:nvSpPr>
        <p:spPr>
          <a:xfrm>
            <a:off x="740629" y="4221985"/>
            <a:ext cx="183896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a-DK" b="1" dirty="0" smtClean="0"/>
              <a:t>Hele vand-</a:t>
            </a:r>
            <a:br>
              <a:rPr lang="da-DK" b="1" dirty="0" smtClean="0"/>
            </a:br>
            <a:r>
              <a:rPr lang="da-DK" b="1" dirty="0" smtClean="0"/>
              <a:t>oplandet:</a:t>
            </a:r>
          </a:p>
          <a:p>
            <a:r>
              <a:rPr lang="da-DK" dirty="0" smtClean="0"/>
              <a:t>Areal: 4500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60 %</a:t>
            </a:r>
          </a:p>
          <a:p>
            <a:r>
              <a:rPr lang="da-DK" dirty="0" smtClean="0"/>
              <a:t>Mål: 63 ton N</a:t>
            </a:r>
            <a:br>
              <a:rPr lang="da-DK" dirty="0" smtClean="0"/>
            </a:br>
            <a:r>
              <a:rPr lang="da-DK" dirty="0" smtClean="0"/>
              <a:t>fra landbrug</a:t>
            </a:r>
            <a:br>
              <a:rPr lang="da-DK" dirty="0" smtClean="0"/>
            </a:br>
            <a:r>
              <a:rPr lang="da-DK" dirty="0" smtClean="0"/>
              <a:t>(35/14 kg N/ ha)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20" name="Tekstboks 19"/>
          <p:cNvSpPr txBox="1"/>
          <p:nvPr/>
        </p:nvSpPr>
        <p:spPr>
          <a:xfrm>
            <a:off x="1040711" y="2239704"/>
            <a:ext cx="18261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Delopland 1:</a:t>
            </a:r>
          </a:p>
          <a:p>
            <a:r>
              <a:rPr lang="da-DK" dirty="0" smtClean="0"/>
              <a:t>Areal: 1600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40 %</a:t>
            </a:r>
          </a:p>
          <a:p>
            <a:r>
              <a:rPr lang="da-DK" dirty="0" smtClean="0"/>
              <a:t>Mål: 33 ton N</a:t>
            </a:r>
            <a:br>
              <a:rPr lang="da-DK" dirty="0" smtClean="0"/>
            </a:br>
            <a:r>
              <a:rPr lang="da-DK" dirty="0" smtClean="0"/>
              <a:t>fra landbrug</a:t>
            </a:r>
            <a:endParaRPr lang="da-DK" dirty="0"/>
          </a:p>
        </p:txBody>
      </p:sp>
      <p:sp>
        <p:nvSpPr>
          <p:cNvPr id="21" name="Tekstboks 20"/>
          <p:cNvSpPr txBox="1"/>
          <p:nvPr/>
        </p:nvSpPr>
        <p:spPr>
          <a:xfrm>
            <a:off x="6800534" y="4567763"/>
            <a:ext cx="18261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Delopland 3:</a:t>
            </a:r>
          </a:p>
          <a:p>
            <a:r>
              <a:rPr lang="da-DK" dirty="0" smtClean="0"/>
              <a:t>Areal: 1800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75 %</a:t>
            </a:r>
          </a:p>
          <a:p>
            <a:r>
              <a:rPr lang="da-DK" dirty="0" smtClean="0"/>
              <a:t>Mål: 16 ton N</a:t>
            </a:r>
            <a:br>
              <a:rPr lang="da-DK" dirty="0" smtClean="0"/>
            </a:br>
            <a:r>
              <a:rPr lang="da-DK" dirty="0" smtClean="0"/>
              <a:t>fra landbrug</a:t>
            </a:r>
            <a:endParaRPr lang="da-DK" dirty="0"/>
          </a:p>
        </p:txBody>
      </p:sp>
      <p:sp>
        <p:nvSpPr>
          <p:cNvPr id="22" name="Tekstboks 21"/>
          <p:cNvSpPr txBox="1"/>
          <p:nvPr/>
        </p:nvSpPr>
        <p:spPr>
          <a:xfrm>
            <a:off x="5841897" y="1547664"/>
            <a:ext cx="18261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Delopland 2:</a:t>
            </a:r>
          </a:p>
          <a:p>
            <a:r>
              <a:rPr lang="da-DK" dirty="0" smtClean="0"/>
              <a:t>Areal: 1100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65 %</a:t>
            </a:r>
          </a:p>
          <a:p>
            <a:r>
              <a:rPr lang="da-DK" dirty="0" smtClean="0"/>
              <a:t>Mål: 14 ton N</a:t>
            </a:r>
            <a:br>
              <a:rPr lang="da-DK" dirty="0" smtClean="0"/>
            </a:br>
            <a:r>
              <a:rPr lang="da-DK" dirty="0" smtClean="0"/>
              <a:t>fra landbrug</a:t>
            </a:r>
            <a:endParaRPr lang="da-DK" dirty="0"/>
          </a:p>
        </p:txBody>
      </p:sp>
      <p:sp>
        <p:nvSpPr>
          <p:cNvPr id="23" name="Rektangel 22"/>
          <p:cNvSpPr/>
          <p:nvPr/>
        </p:nvSpPr>
        <p:spPr>
          <a:xfrm>
            <a:off x="3230182" y="3301990"/>
            <a:ext cx="339340" cy="343034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Rektangel 23"/>
          <p:cNvSpPr/>
          <p:nvPr/>
        </p:nvSpPr>
        <p:spPr>
          <a:xfrm>
            <a:off x="5024607" y="3189477"/>
            <a:ext cx="343193" cy="35396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Rektangel 25"/>
          <p:cNvSpPr/>
          <p:nvPr/>
        </p:nvSpPr>
        <p:spPr>
          <a:xfrm>
            <a:off x="5137619" y="4832495"/>
            <a:ext cx="343193" cy="35396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pSp>
        <p:nvGrpSpPr>
          <p:cNvPr id="52" name="Gruppe 51"/>
          <p:cNvGrpSpPr/>
          <p:nvPr/>
        </p:nvGrpSpPr>
        <p:grpSpPr>
          <a:xfrm>
            <a:off x="2846758" y="1844824"/>
            <a:ext cx="2634054" cy="1435439"/>
            <a:chOff x="2846758" y="1844824"/>
            <a:chExt cx="2634054" cy="1435439"/>
          </a:xfrm>
        </p:grpSpPr>
        <p:sp>
          <p:nvSpPr>
            <p:cNvPr id="27" name="Tekstboks 26"/>
            <p:cNvSpPr txBox="1"/>
            <p:nvPr/>
          </p:nvSpPr>
          <p:spPr>
            <a:xfrm>
              <a:off x="2846758" y="1844824"/>
              <a:ext cx="26340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Udvaskning: 35 kg N/ha</a:t>
              </a:r>
              <a:br>
                <a:rPr lang="da-DK" dirty="0" smtClean="0"/>
              </a:br>
              <a:r>
                <a:rPr lang="da-DK" dirty="0" smtClean="0"/>
                <a:t>Udledning: </a:t>
              </a:r>
              <a:r>
                <a:rPr lang="da-DK" u="sng" dirty="0" smtClean="0"/>
                <a:t>21 kg N/ha</a:t>
              </a:r>
              <a:endParaRPr lang="da-DK" u="sng" dirty="0"/>
            </a:p>
          </p:txBody>
        </p:sp>
        <p:cxnSp>
          <p:nvCxnSpPr>
            <p:cNvPr id="37" name="Lige pilforbindelse 36"/>
            <p:cNvCxnSpPr/>
            <p:nvPr/>
          </p:nvCxnSpPr>
          <p:spPr>
            <a:xfrm flipH="1">
              <a:off x="3569522" y="2469428"/>
              <a:ext cx="411931" cy="810835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uppe 53"/>
          <p:cNvGrpSpPr/>
          <p:nvPr/>
        </p:nvGrpSpPr>
        <p:grpSpPr>
          <a:xfrm>
            <a:off x="3879176" y="5229200"/>
            <a:ext cx="2634054" cy="1168104"/>
            <a:chOff x="3879176" y="5229200"/>
            <a:chExt cx="2634054" cy="1168104"/>
          </a:xfrm>
        </p:grpSpPr>
        <p:sp>
          <p:nvSpPr>
            <p:cNvPr id="30" name="Tekstboks 29"/>
            <p:cNvSpPr txBox="1"/>
            <p:nvPr/>
          </p:nvSpPr>
          <p:spPr>
            <a:xfrm>
              <a:off x="3879176" y="5750973"/>
              <a:ext cx="26340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Udvaskning: 35 kg N/ha</a:t>
              </a:r>
              <a:br>
                <a:rPr lang="da-DK" dirty="0" smtClean="0"/>
              </a:br>
              <a:r>
                <a:rPr lang="da-DK" dirty="0" smtClean="0"/>
                <a:t>Udledning: </a:t>
              </a:r>
              <a:r>
                <a:rPr lang="da-DK" u="sng" dirty="0" smtClean="0"/>
                <a:t>9 kg N/ha</a:t>
              </a:r>
              <a:endParaRPr lang="da-DK" u="sng" dirty="0"/>
            </a:p>
          </p:txBody>
        </p:sp>
        <p:cxnSp>
          <p:nvCxnSpPr>
            <p:cNvPr id="38" name="Lige pilforbindelse 37"/>
            <p:cNvCxnSpPr>
              <a:stCxn id="30" idx="0"/>
            </p:cNvCxnSpPr>
            <p:nvPr/>
          </p:nvCxnSpPr>
          <p:spPr>
            <a:xfrm flipV="1">
              <a:off x="5196203" y="5229200"/>
              <a:ext cx="113012" cy="521773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uppe 52"/>
          <p:cNvGrpSpPr/>
          <p:nvPr/>
        </p:nvGrpSpPr>
        <p:grpSpPr>
          <a:xfrm>
            <a:off x="5463237" y="3097430"/>
            <a:ext cx="3457708" cy="646331"/>
            <a:chOff x="5463237" y="3097430"/>
            <a:chExt cx="3457708" cy="646331"/>
          </a:xfrm>
        </p:grpSpPr>
        <p:sp>
          <p:nvSpPr>
            <p:cNvPr id="31" name="Tekstboks 30"/>
            <p:cNvSpPr txBox="1"/>
            <p:nvPr/>
          </p:nvSpPr>
          <p:spPr>
            <a:xfrm>
              <a:off x="6286891" y="3097430"/>
              <a:ext cx="26340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Udvaskning: 35 kg N/ha</a:t>
              </a:r>
              <a:br>
                <a:rPr lang="da-DK" dirty="0" smtClean="0"/>
              </a:br>
              <a:r>
                <a:rPr lang="da-DK" dirty="0" smtClean="0"/>
                <a:t>Udledning: </a:t>
              </a:r>
              <a:r>
                <a:rPr lang="da-DK" u="sng" dirty="0" smtClean="0"/>
                <a:t>12 kg N/ha</a:t>
              </a:r>
              <a:endParaRPr lang="da-DK" u="sng" dirty="0"/>
            </a:p>
          </p:txBody>
        </p:sp>
        <p:cxnSp>
          <p:nvCxnSpPr>
            <p:cNvPr id="42" name="Lige pilforbindelse 41"/>
            <p:cNvCxnSpPr>
              <a:stCxn id="31" idx="1"/>
            </p:cNvCxnSpPr>
            <p:nvPr/>
          </p:nvCxnSpPr>
          <p:spPr>
            <a:xfrm flipH="1" flipV="1">
              <a:off x="5463237" y="3356993"/>
              <a:ext cx="823654" cy="63603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kstboks 56"/>
          <p:cNvSpPr txBox="1"/>
          <p:nvPr/>
        </p:nvSpPr>
        <p:spPr>
          <a:xfrm>
            <a:off x="589439" y="961902"/>
            <a:ext cx="69028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u="sng" dirty="0" smtClean="0"/>
              <a:t>Ingen målretning ud fra retention (jævn byrdefordeling)</a:t>
            </a:r>
            <a:endParaRPr lang="da-DK" sz="2000" b="1" u="sng" dirty="0"/>
          </a:p>
        </p:txBody>
      </p:sp>
    </p:spTree>
    <p:extLst>
      <p:ext uri="{BB962C8B-B14F-4D97-AF65-F5344CB8AC3E}">
        <p14:creationId xmlns:p14="http://schemas.microsoft.com/office/powerpoint/2010/main" val="329391435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 animBg="1"/>
      <p:bldP spid="24" grpId="0" animBg="1"/>
      <p:bldP spid="26" grpId="0" animBg="1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9B7EF3-B023-4829-8A6F-99DBBBEDC9AD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876A2-58FF-4631-9985-D3CD04231D87}" type="slidenum">
              <a:rPr lang="da-DK" smtClean="0"/>
              <a:pPr>
                <a:defRPr/>
              </a:pPr>
              <a:t>5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23527" y="193649"/>
            <a:ext cx="8597417" cy="787079"/>
          </a:xfrm>
        </p:spPr>
        <p:txBody>
          <a:bodyPr>
            <a:normAutofit/>
          </a:bodyPr>
          <a:lstStyle/>
          <a:p>
            <a:r>
              <a:rPr lang="da-DK" dirty="0" smtClean="0"/>
              <a:t>Fastsætte målsætninger for udledning</a:t>
            </a:r>
            <a:endParaRPr lang="da-DK" dirty="0"/>
          </a:p>
        </p:txBody>
      </p:sp>
      <p:grpSp>
        <p:nvGrpSpPr>
          <p:cNvPr id="17" name="Gruppe 16"/>
          <p:cNvGrpSpPr/>
          <p:nvPr/>
        </p:nvGrpSpPr>
        <p:grpSpPr>
          <a:xfrm>
            <a:off x="2555776" y="2619207"/>
            <a:ext cx="4184177" cy="2920301"/>
            <a:chOff x="1209368" y="2438400"/>
            <a:chExt cx="4184177" cy="2920301"/>
          </a:xfrm>
        </p:grpSpPr>
        <p:grpSp>
          <p:nvGrpSpPr>
            <p:cNvPr id="4" name="Gruppe 3"/>
            <p:cNvGrpSpPr/>
            <p:nvPr/>
          </p:nvGrpSpPr>
          <p:grpSpPr>
            <a:xfrm>
              <a:off x="1209368" y="2438400"/>
              <a:ext cx="4184177" cy="2920301"/>
              <a:chOff x="1209368" y="2438400"/>
              <a:chExt cx="4184177" cy="2920301"/>
            </a:xfrm>
          </p:grpSpPr>
          <p:sp>
            <p:nvSpPr>
              <p:cNvPr id="7" name="Kombinationstegning 6"/>
              <p:cNvSpPr/>
              <p:nvPr/>
            </p:nvSpPr>
            <p:spPr>
              <a:xfrm>
                <a:off x="1209368" y="2615381"/>
                <a:ext cx="2027493" cy="2517058"/>
              </a:xfrm>
              <a:custGeom>
                <a:avLst/>
                <a:gdLst>
                  <a:gd name="connsiteX0" fmla="*/ 550606 w 2027493"/>
                  <a:gd name="connsiteY0" fmla="*/ 521109 h 2517058"/>
                  <a:gd name="connsiteX1" fmla="*/ 550606 w 2027493"/>
                  <a:gd name="connsiteY1" fmla="*/ 521109 h 2517058"/>
                  <a:gd name="connsiteX2" fmla="*/ 560438 w 2027493"/>
                  <a:gd name="connsiteY2" fmla="*/ 403122 h 2517058"/>
                  <a:gd name="connsiteX3" fmla="*/ 619432 w 2027493"/>
                  <a:gd name="connsiteY3" fmla="*/ 324464 h 2517058"/>
                  <a:gd name="connsiteX4" fmla="*/ 648929 w 2027493"/>
                  <a:gd name="connsiteY4" fmla="*/ 314632 h 2517058"/>
                  <a:gd name="connsiteX5" fmla="*/ 737419 w 2027493"/>
                  <a:gd name="connsiteY5" fmla="*/ 235974 h 2517058"/>
                  <a:gd name="connsiteX6" fmla="*/ 766916 w 2027493"/>
                  <a:gd name="connsiteY6" fmla="*/ 206477 h 2517058"/>
                  <a:gd name="connsiteX7" fmla="*/ 855406 w 2027493"/>
                  <a:gd name="connsiteY7" fmla="*/ 176980 h 2517058"/>
                  <a:gd name="connsiteX8" fmla="*/ 963561 w 2027493"/>
                  <a:gd name="connsiteY8" fmla="*/ 108154 h 2517058"/>
                  <a:gd name="connsiteX9" fmla="*/ 1052051 w 2027493"/>
                  <a:gd name="connsiteY9" fmla="*/ 68825 h 2517058"/>
                  <a:gd name="connsiteX10" fmla="*/ 1189703 w 2027493"/>
                  <a:gd name="connsiteY10" fmla="*/ 29496 h 2517058"/>
                  <a:gd name="connsiteX11" fmla="*/ 1258529 w 2027493"/>
                  <a:gd name="connsiteY11" fmla="*/ 9832 h 2517058"/>
                  <a:gd name="connsiteX12" fmla="*/ 1288026 w 2027493"/>
                  <a:gd name="connsiteY12" fmla="*/ 0 h 2517058"/>
                  <a:gd name="connsiteX13" fmla="*/ 1425677 w 2027493"/>
                  <a:gd name="connsiteY13" fmla="*/ 19664 h 2517058"/>
                  <a:gd name="connsiteX14" fmla="*/ 1455174 w 2027493"/>
                  <a:gd name="connsiteY14" fmla="*/ 39329 h 2517058"/>
                  <a:gd name="connsiteX15" fmla="*/ 1484671 w 2027493"/>
                  <a:gd name="connsiteY15" fmla="*/ 68825 h 2517058"/>
                  <a:gd name="connsiteX16" fmla="*/ 1484671 w 2027493"/>
                  <a:gd name="connsiteY16" fmla="*/ 68825 h 2517058"/>
                  <a:gd name="connsiteX17" fmla="*/ 1524000 w 2027493"/>
                  <a:gd name="connsiteY17" fmla="*/ 176980 h 2517058"/>
                  <a:gd name="connsiteX18" fmla="*/ 1533832 w 2027493"/>
                  <a:gd name="connsiteY18" fmla="*/ 216309 h 2517058"/>
                  <a:gd name="connsiteX19" fmla="*/ 1553497 w 2027493"/>
                  <a:gd name="connsiteY19" fmla="*/ 255638 h 2517058"/>
                  <a:gd name="connsiteX20" fmla="*/ 1563329 w 2027493"/>
                  <a:gd name="connsiteY20" fmla="*/ 285135 h 2517058"/>
                  <a:gd name="connsiteX21" fmla="*/ 1602658 w 2027493"/>
                  <a:gd name="connsiteY21" fmla="*/ 353961 h 2517058"/>
                  <a:gd name="connsiteX22" fmla="*/ 1612490 w 2027493"/>
                  <a:gd name="connsiteY22" fmla="*/ 403122 h 2517058"/>
                  <a:gd name="connsiteX23" fmla="*/ 1641987 w 2027493"/>
                  <a:gd name="connsiteY23" fmla="*/ 521109 h 2517058"/>
                  <a:gd name="connsiteX24" fmla="*/ 1651819 w 2027493"/>
                  <a:gd name="connsiteY24" fmla="*/ 550606 h 2517058"/>
                  <a:gd name="connsiteX25" fmla="*/ 1661651 w 2027493"/>
                  <a:gd name="connsiteY25" fmla="*/ 589935 h 2517058"/>
                  <a:gd name="connsiteX26" fmla="*/ 1681316 w 2027493"/>
                  <a:gd name="connsiteY26" fmla="*/ 648929 h 2517058"/>
                  <a:gd name="connsiteX27" fmla="*/ 1681316 w 2027493"/>
                  <a:gd name="connsiteY27" fmla="*/ 884903 h 2517058"/>
                  <a:gd name="connsiteX28" fmla="*/ 1661651 w 2027493"/>
                  <a:gd name="connsiteY28" fmla="*/ 973393 h 2517058"/>
                  <a:gd name="connsiteX29" fmla="*/ 1612490 w 2027493"/>
                  <a:gd name="connsiteY29" fmla="*/ 1042219 h 2517058"/>
                  <a:gd name="connsiteX30" fmla="*/ 1592826 w 2027493"/>
                  <a:gd name="connsiteY30" fmla="*/ 1071716 h 2517058"/>
                  <a:gd name="connsiteX31" fmla="*/ 1563329 w 2027493"/>
                  <a:gd name="connsiteY31" fmla="*/ 1091380 h 2517058"/>
                  <a:gd name="connsiteX32" fmla="*/ 1563329 w 2027493"/>
                  <a:gd name="connsiteY32" fmla="*/ 1091380 h 2517058"/>
                  <a:gd name="connsiteX33" fmla="*/ 1592826 w 2027493"/>
                  <a:gd name="connsiteY33" fmla="*/ 1179871 h 2517058"/>
                  <a:gd name="connsiteX34" fmla="*/ 1612490 w 2027493"/>
                  <a:gd name="connsiteY34" fmla="*/ 1219200 h 2517058"/>
                  <a:gd name="connsiteX35" fmla="*/ 1632155 w 2027493"/>
                  <a:gd name="connsiteY35" fmla="*/ 1288025 h 2517058"/>
                  <a:gd name="connsiteX36" fmla="*/ 1661651 w 2027493"/>
                  <a:gd name="connsiteY36" fmla="*/ 1317522 h 2517058"/>
                  <a:gd name="connsiteX37" fmla="*/ 1681316 w 2027493"/>
                  <a:gd name="connsiteY37" fmla="*/ 1376516 h 2517058"/>
                  <a:gd name="connsiteX38" fmla="*/ 1730477 w 2027493"/>
                  <a:gd name="connsiteY38" fmla="*/ 1455174 h 2517058"/>
                  <a:gd name="connsiteX39" fmla="*/ 1779638 w 2027493"/>
                  <a:gd name="connsiteY39" fmla="*/ 1533832 h 2517058"/>
                  <a:gd name="connsiteX40" fmla="*/ 1789471 w 2027493"/>
                  <a:gd name="connsiteY40" fmla="*/ 1563329 h 2517058"/>
                  <a:gd name="connsiteX41" fmla="*/ 1818967 w 2027493"/>
                  <a:gd name="connsiteY41" fmla="*/ 1592825 h 2517058"/>
                  <a:gd name="connsiteX42" fmla="*/ 1838632 w 2027493"/>
                  <a:gd name="connsiteY42" fmla="*/ 1632154 h 2517058"/>
                  <a:gd name="connsiteX43" fmla="*/ 1858297 w 2027493"/>
                  <a:gd name="connsiteY43" fmla="*/ 1661651 h 2517058"/>
                  <a:gd name="connsiteX44" fmla="*/ 1887793 w 2027493"/>
                  <a:gd name="connsiteY44" fmla="*/ 1700980 h 2517058"/>
                  <a:gd name="connsiteX45" fmla="*/ 1946787 w 2027493"/>
                  <a:gd name="connsiteY45" fmla="*/ 1789471 h 2517058"/>
                  <a:gd name="connsiteX46" fmla="*/ 1966451 w 2027493"/>
                  <a:gd name="connsiteY46" fmla="*/ 1818967 h 2517058"/>
                  <a:gd name="connsiteX47" fmla="*/ 1986116 w 2027493"/>
                  <a:gd name="connsiteY47" fmla="*/ 1848464 h 2517058"/>
                  <a:gd name="connsiteX48" fmla="*/ 2005780 w 2027493"/>
                  <a:gd name="connsiteY48" fmla="*/ 1907458 h 2517058"/>
                  <a:gd name="connsiteX49" fmla="*/ 1986116 w 2027493"/>
                  <a:gd name="connsiteY49" fmla="*/ 2113935 h 2517058"/>
                  <a:gd name="connsiteX50" fmla="*/ 1956619 w 2027493"/>
                  <a:gd name="connsiteY50" fmla="*/ 2231922 h 2517058"/>
                  <a:gd name="connsiteX51" fmla="*/ 1927122 w 2027493"/>
                  <a:gd name="connsiteY51" fmla="*/ 2251587 h 2517058"/>
                  <a:gd name="connsiteX52" fmla="*/ 1858297 w 2027493"/>
                  <a:gd name="connsiteY52" fmla="*/ 2320413 h 2517058"/>
                  <a:gd name="connsiteX53" fmla="*/ 1828800 w 2027493"/>
                  <a:gd name="connsiteY53" fmla="*/ 2330245 h 2517058"/>
                  <a:gd name="connsiteX54" fmla="*/ 1779638 w 2027493"/>
                  <a:gd name="connsiteY54" fmla="*/ 2359742 h 2517058"/>
                  <a:gd name="connsiteX55" fmla="*/ 1730477 w 2027493"/>
                  <a:gd name="connsiteY55" fmla="*/ 2369574 h 2517058"/>
                  <a:gd name="connsiteX56" fmla="*/ 1700980 w 2027493"/>
                  <a:gd name="connsiteY56" fmla="*/ 2379406 h 2517058"/>
                  <a:gd name="connsiteX57" fmla="*/ 1622322 w 2027493"/>
                  <a:gd name="connsiteY57" fmla="*/ 2399071 h 2517058"/>
                  <a:gd name="connsiteX58" fmla="*/ 1543664 w 2027493"/>
                  <a:gd name="connsiteY58" fmla="*/ 2418735 h 2517058"/>
                  <a:gd name="connsiteX59" fmla="*/ 1514167 w 2027493"/>
                  <a:gd name="connsiteY59" fmla="*/ 2428567 h 2517058"/>
                  <a:gd name="connsiteX60" fmla="*/ 1474838 w 2027493"/>
                  <a:gd name="connsiteY60" fmla="*/ 2438400 h 2517058"/>
                  <a:gd name="connsiteX61" fmla="*/ 1435509 w 2027493"/>
                  <a:gd name="connsiteY61" fmla="*/ 2458064 h 2517058"/>
                  <a:gd name="connsiteX62" fmla="*/ 1396180 w 2027493"/>
                  <a:gd name="connsiteY62" fmla="*/ 2467896 h 2517058"/>
                  <a:gd name="connsiteX63" fmla="*/ 1297858 w 2027493"/>
                  <a:gd name="connsiteY63" fmla="*/ 2497393 h 2517058"/>
                  <a:gd name="connsiteX64" fmla="*/ 1091380 w 2027493"/>
                  <a:gd name="connsiteY64" fmla="*/ 2507225 h 2517058"/>
                  <a:gd name="connsiteX65" fmla="*/ 894735 w 2027493"/>
                  <a:gd name="connsiteY65" fmla="*/ 2517058 h 2517058"/>
                  <a:gd name="connsiteX66" fmla="*/ 884903 w 2027493"/>
                  <a:gd name="connsiteY66" fmla="*/ 2487561 h 2517058"/>
                  <a:gd name="connsiteX67" fmla="*/ 816077 w 2027493"/>
                  <a:gd name="connsiteY67" fmla="*/ 2399071 h 2517058"/>
                  <a:gd name="connsiteX68" fmla="*/ 786580 w 2027493"/>
                  <a:gd name="connsiteY68" fmla="*/ 2379406 h 2517058"/>
                  <a:gd name="connsiteX69" fmla="*/ 668593 w 2027493"/>
                  <a:gd name="connsiteY69" fmla="*/ 2290916 h 2517058"/>
                  <a:gd name="connsiteX70" fmla="*/ 550606 w 2027493"/>
                  <a:gd name="connsiteY70" fmla="*/ 2192593 h 2517058"/>
                  <a:gd name="connsiteX71" fmla="*/ 432619 w 2027493"/>
                  <a:gd name="connsiteY71" fmla="*/ 2084438 h 2517058"/>
                  <a:gd name="connsiteX72" fmla="*/ 422787 w 2027493"/>
                  <a:gd name="connsiteY72" fmla="*/ 2054942 h 2517058"/>
                  <a:gd name="connsiteX73" fmla="*/ 353961 w 2027493"/>
                  <a:gd name="connsiteY73" fmla="*/ 1995948 h 2517058"/>
                  <a:gd name="connsiteX74" fmla="*/ 324464 w 2027493"/>
                  <a:gd name="connsiteY74" fmla="*/ 1976284 h 2517058"/>
                  <a:gd name="connsiteX75" fmla="*/ 294967 w 2027493"/>
                  <a:gd name="connsiteY75" fmla="*/ 1946787 h 2517058"/>
                  <a:gd name="connsiteX76" fmla="*/ 235974 w 2027493"/>
                  <a:gd name="connsiteY76" fmla="*/ 1907458 h 2517058"/>
                  <a:gd name="connsiteX77" fmla="*/ 196645 w 2027493"/>
                  <a:gd name="connsiteY77" fmla="*/ 1868129 h 2517058"/>
                  <a:gd name="connsiteX78" fmla="*/ 157316 w 2027493"/>
                  <a:gd name="connsiteY78" fmla="*/ 1848464 h 2517058"/>
                  <a:gd name="connsiteX79" fmla="*/ 108155 w 2027493"/>
                  <a:gd name="connsiteY79" fmla="*/ 1789471 h 2517058"/>
                  <a:gd name="connsiteX80" fmla="*/ 88490 w 2027493"/>
                  <a:gd name="connsiteY80" fmla="*/ 1720645 h 2517058"/>
                  <a:gd name="connsiteX81" fmla="*/ 78658 w 2027493"/>
                  <a:gd name="connsiteY81" fmla="*/ 1681316 h 2517058"/>
                  <a:gd name="connsiteX82" fmla="*/ 68826 w 2027493"/>
                  <a:gd name="connsiteY82" fmla="*/ 1415845 h 2517058"/>
                  <a:gd name="connsiteX83" fmla="*/ 39329 w 2027493"/>
                  <a:gd name="connsiteY83" fmla="*/ 1317522 h 2517058"/>
                  <a:gd name="connsiteX84" fmla="*/ 9832 w 2027493"/>
                  <a:gd name="connsiteY84" fmla="*/ 1199535 h 2517058"/>
                  <a:gd name="connsiteX85" fmla="*/ 0 w 2027493"/>
                  <a:gd name="connsiteY85" fmla="*/ 1199535 h 2517058"/>
                  <a:gd name="connsiteX86" fmla="*/ 0 w 2027493"/>
                  <a:gd name="connsiteY86" fmla="*/ 1199535 h 2517058"/>
                  <a:gd name="connsiteX87" fmla="*/ 29497 w 2027493"/>
                  <a:gd name="connsiteY87" fmla="*/ 1081548 h 2517058"/>
                  <a:gd name="connsiteX88" fmla="*/ 49161 w 2027493"/>
                  <a:gd name="connsiteY88" fmla="*/ 1022554 h 2517058"/>
                  <a:gd name="connsiteX89" fmla="*/ 58993 w 2027493"/>
                  <a:gd name="connsiteY89" fmla="*/ 993058 h 2517058"/>
                  <a:gd name="connsiteX90" fmla="*/ 78658 w 2027493"/>
                  <a:gd name="connsiteY90" fmla="*/ 963561 h 2517058"/>
                  <a:gd name="connsiteX91" fmla="*/ 108155 w 2027493"/>
                  <a:gd name="connsiteY91" fmla="*/ 934064 h 2517058"/>
                  <a:gd name="connsiteX92" fmla="*/ 157316 w 2027493"/>
                  <a:gd name="connsiteY92" fmla="*/ 855406 h 2517058"/>
                  <a:gd name="connsiteX93" fmla="*/ 186813 w 2027493"/>
                  <a:gd name="connsiteY93" fmla="*/ 825909 h 2517058"/>
                  <a:gd name="connsiteX94" fmla="*/ 226142 w 2027493"/>
                  <a:gd name="connsiteY94" fmla="*/ 766916 h 2517058"/>
                  <a:gd name="connsiteX95" fmla="*/ 265471 w 2027493"/>
                  <a:gd name="connsiteY95" fmla="*/ 707922 h 2517058"/>
                  <a:gd name="connsiteX96" fmla="*/ 324464 w 2027493"/>
                  <a:gd name="connsiteY96" fmla="*/ 648929 h 2517058"/>
                  <a:gd name="connsiteX97" fmla="*/ 353961 w 2027493"/>
                  <a:gd name="connsiteY97" fmla="*/ 639096 h 2517058"/>
                  <a:gd name="connsiteX98" fmla="*/ 462116 w 2027493"/>
                  <a:gd name="connsiteY98" fmla="*/ 589935 h 2517058"/>
                  <a:gd name="connsiteX99" fmla="*/ 501445 w 2027493"/>
                  <a:gd name="connsiteY99" fmla="*/ 580103 h 2517058"/>
                  <a:gd name="connsiteX100" fmla="*/ 530942 w 2027493"/>
                  <a:gd name="connsiteY100" fmla="*/ 570271 h 2517058"/>
                  <a:gd name="connsiteX101" fmla="*/ 550606 w 2027493"/>
                  <a:gd name="connsiteY101" fmla="*/ 521109 h 2517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2027493" h="2517058">
                    <a:moveTo>
                      <a:pt x="550606" y="521109"/>
                    </a:moveTo>
                    <a:lnTo>
                      <a:pt x="550606" y="521109"/>
                    </a:lnTo>
                    <a:cubicBezTo>
                      <a:pt x="553883" y="481780"/>
                      <a:pt x="551399" y="441538"/>
                      <a:pt x="560438" y="403122"/>
                    </a:cubicBezTo>
                    <a:cubicBezTo>
                      <a:pt x="565167" y="383023"/>
                      <a:pt x="599649" y="337653"/>
                      <a:pt x="619432" y="324464"/>
                    </a:cubicBezTo>
                    <a:cubicBezTo>
                      <a:pt x="628056" y="318715"/>
                      <a:pt x="639097" y="317909"/>
                      <a:pt x="648929" y="314632"/>
                    </a:cubicBezTo>
                    <a:cubicBezTo>
                      <a:pt x="692606" y="256396"/>
                      <a:pt x="664791" y="284393"/>
                      <a:pt x="737419" y="235974"/>
                    </a:cubicBezTo>
                    <a:cubicBezTo>
                      <a:pt x="748989" y="228261"/>
                      <a:pt x="755601" y="214559"/>
                      <a:pt x="766916" y="206477"/>
                    </a:cubicBezTo>
                    <a:cubicBezTo>
                      <a:pt x="798576" y="183863"/>
                      <a:pt x="817660" y="184530"/>
                      <a:pt x="855406" y="176980"/>
                    </a:cubicBezTo>
                    <a:cubicBezTo>
                      <a:pt x="958843" y="94230"/>
                      <a:pt x="846920" y="178137"/>
                      <a:pt x="963561" y="108154"/>
                    </a:cubicBezTo>
                    <a:cubicBezTo>
                      <a:pt x="1036021" y="64679"/>
                      <a:pt x="966668" y="85903"/>
                      <a:pt x="1052051" y="68825"/>
                    </a:cubicBezTo>
                    <a:cubicBezTo>
                      <a:pt x="1160806" y="14449"/>
                      <a:pt x="986861" y="97108"/>
                      <a:pt x="1189703" y="29496"/>
                    </a:cubicBezTo>
                    <a:cubicBezTo>
                      <a:pt x="1260427" y="5922"/>
                      <a:pt x="1172107" y="34523"/>
                      <a:pt x="1258529" y="9832"/>
                    </a:cubicBezTo>
                    <a:cubicBezTo>
                      <a:pt x="1268494" y="6985"/>
                      <a:pt x="1278194" y="3277"/>
                      <a:pt x="1288026" y="0"/>
                    </a:cubicBezTo>
                    <a:cubicBezTo>
                      <a:pt x="1315653" y="2511"/>
                      <a:pt x="1387848" y="749"/>
                      <a:pt x="1425677" y="19664"/>
                    </a:cubicBezTo>
                    <a:cubicBezTo>
                      <a:pt x="1436246" y="24949"/>
                      <a:pt x="1445342" y="32774"/>
                      <a:pt x="1455174" y="39329"/>
                    </a:cubicBezTo>
                    <a:cubicBezTo>
                      <a:pt x="1476656" y="71552"/>
                      <a:pt x="1463021" y="68825"/>
                      <a:pt x="1484671" y="68825"/>
                    </a:cubicBezTo>
                    <a:lnTo>
                      <a:pt x="1484671" y="68825"/>
                    </a:lnTo>
                    <a:cubicBezTo>
                      <a:pt x="1487489" y="76340"/>
                      <a:pt x="1516531" y="150841"/>
                      <a:pt x="1524000" y="176980"/>
                    </a:cubicBezTo>
                    <a:cubicBezTo>
                      <a:pt x="1527712" y="189973"/>
                      <a:pt x="1529087" y="203656"/>
                      <a:pt x="1533832" y="216309"/>
                    </a:cubicBezTo>
                    <a:cubicBezTo>
                      <a:pt x="1538978" y="230033"/>
                      <a:pt x="1547723" y="242166"/>
                      <a:pt x="1553497" y="255638"/>
                    </a:cubicBezTo>
                    <a:cubicBezTo>
                      <a:pt x="1557580" y="265164"/>
                      <a:pt x="1559246" y="275609"/>
                      <a:pt x="1563329" y="285135"/>
                    </a:cubicBezTo>
                    <a:cubicBezTo>
                      <a:pt x="1578299" y="320066"/>
                      <a:pt x="1582908" y="324337"/>
                      <a:pt x="1602658" y="353961"/>
                    </a:cubicBezTo>
                    <a:cubicBezTo>
                      <a:pt x="1605935" y="370348"/>
                      <a:pt x="1608732" y="386838"/>
                      <a:pt x="1612490" y="403122"/>
                    </a:cubicBezTo>
                    <a:cubicBezTo>
                      <a:pt x="1621606" y="442623"/>
                      <a:pt x="1632155" y="481780"/>
                      <a:pt x="1641987" y="521109"/>
                    </a:cubicBezTo>
                    <a:cubicBezTo>
                      <a:pt x="1644501" y="531164"/>
                      <a:pt x="1648972" y="540641"/>
                      <a:pt x="1651819" y="550606"/>
                    </a:cubicBezTo>
                    <a:cubicBezTo>
                      <a:pt x="1655531" y="563599"/>
                      <a:pt x="1657768" y="576992"/>
                      <a:pt x="1661651" y="589935"/>
                    </a:cubicBezTo>
                    <a:cubicBezTo>
                      <a:pt x="1667607" y="609789"/>
                      <a:pt x="1681316" y="648929"/>
                      <a:pt x="1681316" y="648929"/>
                    </a:cubicBezTo>
                    <a:cubicBezTo>
                      <a:pt x="1697492" y="762161"/>
                      <a:pt x="1696240" y="720737"/>
                      <a:pt x="1681316" y="884903"/>
                    </a:cubicBezTo>
                    <a:cubicBezTo>
                      <a:pt x="1680777" y="890831"/>
                      <a:pt x="1665880" y="963526"/>
                      <a:pt x="1661651" y="973393"/>
                    </a:cubicBezTo>
                    <a:cubicBezTo>
                      <a:pt x="1656684" y="984983"/>
                      <a:pt x="1616091" y="1037177"/>
                      <a:pt x="1612490" y="1042219"/>
                    </a:cubicBezTo>
                    <a:cubicBezTo>
                      <a:pt x="1605622" y="1051835"/>
                      <a:pt x="1602053" y="1064334"/>
                      <a:pt x="1592826" y="1071716"/>
                    </a:cubicBezTo>
                    <a:cubicBezTo>
                      <a:pt x="1560220" y="1097801"/>
                      <a:pt x="1563329" y="1066372"/>
                      <a:pt x="1563329" y="1091380"/>
                    </a:cubicBezTo>
                    <a:lnTo>
                      <a:pt x="1563329" y="1091380"/>
                    </a:lnTo>
                    <a:cubicBezTo>
                      <a:pt x="1573161" y="1120877"/>
                      <a:pt x="1581665" y="1150851"/>
                      <a:pt x="1592826" y="1179871"/>
                    </a:cubicBezTo>
                    <a:cubicBezTo>
                      <a:pt x="1598087" y="1193551"/>
                      <a:pt x="1607344" y="1205476"/>
                      <a:pt x="1612490" y="1219200"/>
                    </a:cubicBezTo>
                    <a:cubicBezTo>
                      <a:pt x="1615302" y="1226699"/>
                      <a:pt x="1625360" y="1277833"/>
                      <a:pt x="1632155" y="1288025"/>
                    </a:cubicBezTo>
                    <a:cubicBezTo>
                      <a:pt x="1639868" y="1299594"/>
                      <a:pt x="1651819" y="1307690"/>
                      <a:pt x="1661651" y="1317522"/>
                    </a:cubicBezTo>
                    <a:cubicBezTo>
                      <a:pt x="1668206" y="1337187"/>
                      <a:pt x="1668879" y="1359933"/>
                      <a:pt x="1681316" y="1376516"/>
                    </a:cubicBezTo>
                    <a:cubicBezTo>
                      <a:pt x="1742242" y="1457750"/>
                      <a:pt x="1683240" y="1374195"/>
                      <a:pt x="1730477" y="1455174"/>
                    </a:cubicBezTo>
                    <a:cubicBezTo>
                      <a:pt x="1746056" y="1481881"/>
                      <a:pt x="1769860" y="1504500"/>
                      <a:pt x="1779638" y="1533832"/>
                    </a:cubicBezTo>
                    <a:cubicBezTo>
                      <a:pt x="1782916" y="1543664"/>
                      <a:pt x="1783722" y="1554705"/>
                      <a:pt x="1789471" y="1563329"/>
                    </a:cubicBezTo>
                    <a:cubicBezTo>
                      <a:pt x="1797184" y="1574898"/>
                      <a:pt x="1810885" y="1581510"/>
                      <a:pt x="1818967" y="1592825"/>
                    </a:cubicBezTo>
                    <a:cubicBezTo>
                      <a:pt x="1827486" y="1604752"/>
                      <a:pt x="1831360" y="1619428"/>
                      <a:pt x="1838632" y="1632154"/>
                    </a:cubicBezTo>
                    <a:cubicBezTo>
                      <a:pt x="1844495" y="1642414"/>
                      <a:pt x="1851429" y="1652035"/>
                      <a:pt x="1858297" y="1661651"/>
                    </a:cubicBezTo>
                    <a:cubicBezTo>
                      <a:pt x="1867822" y="1674986"/>
                      <a:pt x="1878465" y="1687507"/>
                      <a:pt x="1887793" y="1700980"/>
                    </a:cubicBezTo>
                    <a:cubicBezTo>
                      <a:pt x="1907972" y="1730128"/>
                      <a:pt x="1927122" y="1759974"/>
                      <a:pt x="1946787" y="1789471"/>
                    </a:cubicBezTo>
                    <a:lnTo>
                      <a:pt x="1966451" y="1818967"/>
                    </a:lnTo>
                    <a:lnTo>
                      <a:pt x="1986116" y="1848464"/>
                    </a:lnTo>
                    <a:lnTo>
                      <a:pt x="2005780" y="1907458"/>
                    </a:lnTo>
                    <a:cubicBezTo>
                      <a:pt x="2057025" y="2061197"/>
                      <a:pt x="2003817" y="2034278"/>
                      <a:pt x="1986116" y="2113935"/>
                    </a:cubicBezTo>
                    <a:cubicBezTo>
                      <a:pt x="1982898" y="2128417"/>
                      <a:pt x="1972169" y="2221555"/>
                      <a:pt x="1956619" y="2231922"/>
                    </a:cubicBezTo>
                    <a:lnTo>
                      <a:pt x="1927122" y="2251587"/>
                    </a:lnTo>
                    <a:cubicBezTo>
                      <a:pt x="1900084" y="2287639"/>
                      <a:pt x="1898445" y="2297471"/>
                      <a:pt x="1858297" y="2320413"/>
                    </a:cubicBezTo>
                    <a:cubicBezTo>
                      <a:pt x="1849298" y="2325555"/>
                      <a:pt x="1838070" y="2325610"/>
                      <a:pt x="1828800" y="2330245"/>
                    </a:cubicBezTo>
                    <a:cubicBezTo>
                      <a:pt x="1811707" y="2338791"/>
                      <a:pt x="1797382" y="2352644"/>
                      <a:pt x="1779638" y="2359742"/>
                    </a:cubicBezTo>
                    <a:cubicBezTo>
                      <a:pt x="1764122" y="2365948"/>
                      <a:pt x="1746690" y="2365521"/>
                      <a:pt x="1730477" y="2369574"/>
                    </a:cubicBezTo>
                    <a:cubicBezTo>
                      <a:pt x="1720422" y="2372088"/>
                      <a:pt x="1710979" y="2376679"/>
                      <a:pt x="1700980" y="2379406"/>
                    </a:cubicBezTo>
                    <a:cubicBezTo>
                      <a:pt x="1674906" y="2386517"/>
                      <a:pt x="1647961" y="2390525"/>
                      <a:pt x="1622322" y="2399071"/>
                    </a:cubicBezTo>
                    <a:cubicBezTo>
                      <a:pt x="1554901" y="2421545"/>
                      <a:pt x="1638578" y="2395007"/>
                      <a:pt x="1543664" y="2418735"/>
                    </a:cubicBezTo>
                    <a:cubicBezTo>
                      <a:pt x="1533609" y="2421249"/>
                      <a:pt x="1524132" y="2425720"/>
                      <a:pt x="1514167" y="2428567"/>
                    </a:cubicBezTo>
                    <a:cubicBezTo>
                      <a:pt x="1501174" y="2432279"/>
                      <a:pt x="1487491" y="2433655"/>
                      <a:pt x="1474838" y="2438400"/>
                    </a:cubicBezTo>
                    <a:cubicBezTo>
                      <a:pt x="1461114" y="2443546"/>
                      <a:pt x="1449233" y="2452918"/>
                      <a:pt x="1435509" y="2458064"/>
                    </a:cubicBezTo>
                    <a:cubicBezTo>
                      <a:pt x="1422856" y="2462809"/>
                      <a:pt x="1409123" y="2464013"/>
                      <a:pt x="1396180" y="2467896"/>
                    </a:cubicBezTo>
                    <a:cubicBezTo>
                      <a:pt x="1383933" y="2471570"/>
                      <a:pt x="1318464" y="2495745"/>
                      <a:pt x="1297858" y="2497393"/>
                    </a:cubicBezTo>
                    <a:cubicBezTo>
                      <a:pt x="1229173" y="2502888"/>
                      <a:pt x="1160198" y="2503784"/>
                      <a:pt x="1091380" y="2507225"/>
                    </a:cubicBezTo>
                    <a:cubicBezTo>
                      <a:pt x="891279" y="2517230"/>
                      <a:pt x="967451" y="2517058"/>
                      <a:pt x="894735" y="2517058"/>
                    </a:cubicBezTo>
                    <a:lnTo>
                      <a:pt x="884903" y="2487561"/>
                    </a:lnTo>
                    <a:cubicBezTo>
                      <a:pt x="861961" y="2458064"/>
                      <a:pt x="841214" y="2426721"/>
                      <a:pt x="816077" y="2399071"/>
                    </a:cubicBezTo>
                    <a:cubicBezTo>
                      <a:pt x="808128" y="2390327"/>
                      <a:pt x="795324" y="2387355"/>
                      <a:pt x="786580" y="2379406"/>
                    </a:cubicBezTo>
                    <a:cubicBezTo>
                      <a:pt x="686200" y="2288151"/>
                      <a:pt x="748329" y="2310849"/>
                      <a:pt x="668593" y="2290916"/>
                    </a:cubicBezTo>
                    <a:cubicBezTo>
                      <a:pt x="612674" y="2234995"/>
                      <a:pt x="650073" y="2269956"/>
                      <a:pt x="550606" y="2192593"/>
                    </a:cubicBezTo>
                    <a:cubicBezTo>
                      <a:pt x="446367" y="2111519"/>
                      <a:pt x="474634" y="2147459"/>
                      <a:pt x="432619" y="2084438"/>
                    </a:cubicBezTo>
                    <a:cubicBezTo>
                      <a:pt x="429342" y="2074606"/>
                      <a:pt x="428536" y="2063565"/>
                      <a:pt x="422787" y="2054942"/>
                    </a:cubicBezTo>
                    <a:cubicBezTo>
                      <a:pt x="409793" y="2035452"/>
                      <a:pt x="371309" y="2008339"/>
                      <a:pt x="353961" y="1995948"/>
                    </a:cubicBezTo>
                    <a:cubicBezTo>
                      <a:pt x="344345" y="1989080"/>
                      <a:pt x="333542" y="1983849"/>
                      <a:pt x="324464" y="1976284"/>
                    </a:cubicBezTo>
                    <a:cubicBezTo>
                      <a:pt x="313782" y="1967382"/>
                      <a:pt x="305943" y="1955324"/>
                      <a:pt x="294967" y="1946787"/>
                    </a:cubicBezTo>
                    <a:cubicBezTo>
                      <a:pt x="276312" y="1932277"/>
                      <a:pt x="252686" y="1924170"/>
                      <a:pt x="235974" y="1907458"/>
                    </a:cubicBezTo>
                    <a:cubicBezTo>
                      <a:pt x="222864" y="1894348"/>
                      <a:pt x="211477" y="1879253"/>
                      <a:pt x="196645" y="1868129"/>
                    </a:cubicBezTo>
                    <a:cubicBezTo>
                      <a:pt x="184919" y="1859335"/>
                      <a:pt x="169243" y="1856983"/>
                      <a:pt x="157316" y="1848464"/>
                    </a:cubicBezTo>
                    <a:cubicBezTo>
                      <a:pt x="133228" y="1831258"/>
                      <a:pt x="123835" y="1812991"/>
                      <a:pt x="108155" y="1789471"/>
                    </a:cubicBezTo>
                    <a:cubicBezTo>
                      <a:pt x="77402" y="1666470"/>
                      <a:pt x="116712" y="1819424"/>
                      <a:pt x="88490" y="1720645"/>
                    </a:cubicBezTo>
                    <a:cubicBezTo>
                      <a:pt x="84778" y="1707652"/>
                      <a:pt x="81935" y="1694426"/>
                      <a:pt x="78658" y="1681316"/>
                    </a:cubicBezTo>
                    <a:cubicBezTo>
                      <a:pt x="75381" y="1592826"/>
                      <a:pt x="74527" y="1504212"/>
                      <a:pt x="68826" y="1415845"/>
                    </a:cubicBezTo>
                    <a:cubicBezTo>
                      <a:pt x="67638" y="1397425"/>
                      <a:pt x="42294" y="1326417"/>
                      <a:pt x="39329" y="1317522"/>
                    </a:cubicBezTo>
                    <a:cubicBezTo>
                      <a:pt x="37825" y="1313009"/>
                      <a:pt x="23599" y="1199535"/>
                      <a:pt x="9832" y="1199535"/>
                    </a:cubicBezTo>
                    <a:lnTo>
                      <a:pt x="0" y="1199535"/>
                    </a:lnTo>
                    <a:lnTo>
                      <a:pt x="0" y="1199535"/>
                    </a:lnTo>
                    <a:cubicBezTo>
                      <a:pt x="21219" y="1008562"/>
                      <a:pt x="-10645" y="1171868"/>
                      <a:pt x="29497" y="1081548"/>
                    </a:cubicBezTo>
                    <a:cubicBezTo>
                      <a:pt x="37916" y="1062606"/>
                      <a:pt x="42606" y="1042219"/>
                      <a:pt x="49161" y="1022554"/>
                    </a:cubicBezTo>
                    <a:cubicBezTo>
                      <a:pt x="52438" y="1012722"/>
                      <a:pt x="53244" y="1001681"/>
                      <a:pt x="58993" y="993058"/>
                    </a:cubicBezTo>
                    <a:cubicBezTo>
                      <a:pt x="65548" y="983226"/>
                      <a:pt x="71093" y="972639"/>
                      <a:pt x="78658" y="963561"/>
                    </a:cubicBezTo>
                    <a:cubicBezTo>
                      <a:pt x="87560" y="952879"/>
                      <a:pt x="98323" y="943896"/>
                      <a:pt x="108155" y="934064"/>
                    </a:cubicBezTo>
                    <a:cubicBezTo>
                      <a:pt x="128298" y="893776"/>
                      <a:pt x="126682" y="891145"/>
                      <a:pt x="157316" y="855406"/>
                    </a:cubicBezTo>
                    <a:cubicBezTo>
                      <a:pt x="166365" y="844849"/>
                      <a:pt x="178276" y="836885"/>
                      <a:pt x="186813" y="825909"/>
                    </a:cubicBezTo>
                    <a:cubicBezTo>
                      <a:pt x="201323" y="807254"/>
                      <a:pt x="213032" y="786580"/>
                      <a:pt x="226142" y="766916"/>
                    </a:cubicBezTo>
                    <a:lnTo>
                      <a:pt x="265471" y="707922"/>
                    </a:lnTo>
                    <a:cubicBezTo>
                      <a:pt x="287462" y="674936"/>
                      <a:pt x="285060" y="671445"/>
                      <a:pt x="324464" y="648929"/>
                    </a:cubicBezTo>
                    <a:cubicBezTo>
                      <a:pt x="333463" y="643787"/>
                      <a:pt x="344435" y="643179"/>
                      <a:pt x="353961" y="639096"/>
                    </a:cubicBezTo>
                    <a:cubicBezTo>
                      <a:pt x="435091" y="604326"/>
                      <a:pt x="346651" y="631922"/>
                      <a:pt x="462116" y="589935"/>
                    </a:cubicBezTo>
                    <a:cubicBezTo>
                      <a:pt x="474816" y="585317"/>
                      <a:pt x="488452" y="583815"/>
                      <a:pt x="501445" y="580103"/>
                    </a:cubicBezTo>
                    <a:cubicBezTo>
                      <a:pt x="511410" y="577256"/>
                      <a:pt x="521110" y="573548"/>
                      <a:pt x="530942" y="570271"/>
                    </a:cubicBezTo>
                    <a:lnTo>
                      <a:pt x="550606" y="521109"/>
                    </a:lnTo>
                    <a:close/>
                  </a:path>
                </a:pathLst>
              </a:cu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8" name="Kombinationstegning 7"/>
              <p:cNvSpPr/>
              <p:nvPr/>
            </p:nvSpPr>
            <p:spPr>
              <a:xfrm>
                <a:off x="2635045" y="2438400"/>
                <a:ext cx="1826583" cy="1602778"/>
              </a:xfrm>
              <a:custGeom>
                <a:avLst/>
                <a:gdLst>
                  <a:gd name="connsiteX0" fmla="*/ 0 w 1826583"/>
                  <a:gd name="connsiteY0" fmla="*/ 196645 h 1602778"/>
                  <a:gd name="connsiteX1" fmla="*/ 0 w 1826583"/>
                  <a:gd name="connsiteY1" fmla="*/ 196645 h 1602778"/>
                  <a:gd name="connsiteX2" fmla="*/ 108155 w 1826583"/>
                  <a:gd name="connsiteY2" fmla="*/ 147484 h 1602778"/>
                  <a:gd name="connsiteX3" fmla="*/ 226142 w 1826583"/>
                  <a:gd name="connsiteY3" fmla="*/ 117987 h 1602778"/>
                  <a:gd name="connsiteX4" fmla="*/ 285136 w 1826583"/>
                  <a:gd name="connsiteY4" fmla="*/ 98323 h 1602778"/>
                  <a:gd name="connsiteX5" fmla="*/ 373626 w 1826583"/>
                  <a:gd name="connsiteY5" fmla="*/ 78658 h 1602778"/>
                  <a:gd name="connsiteX6" fmla="*/ 442452 w 1826583"/>
                  <a:gd name="connsiteY6" fmla="*/ 49161 h 1602778"/>
                  <a:gd name="connsiteX7" fmla="*/ 501445 w 1826583"/>
                  <a:gd name="connsiteY7" fmla="*/ 29497 h 1602778"/>
                  <a:gd name="connsiteX8" fmla="*/ 717755 w 1826583"/>
                  <a:gd name="connsiteY8" fmla="*/ 9832 h 1602778"/>
                  <a:gd name="connsiteX9" fmla="*/ 953729 w 1826583"/>
                  <a:gd name="connsiteY9" fmla="*/ 0 h 1602778"/>
                  <a:gd name="connsiteX10" fmla="*/ 1288026 w 1826583"/>
                  <a:gd name="connsiteY10" fmla="*/ 9832 h 1602778"/>
                  <a:gd name="connsiteX11" fmla="*/ 1347020 w 1826583"/>
                  <a:gd name="connsiteY11" fmla="*/ 29497 h 1602778"/>
                  <a:gd name="connsiteX12" fmla="*/ 1376516 w 1826583"/>
                  <a:gd name="connsiteY12" fmla="*/ 39329 h 1602778"/>
                  <a:gd name="connsiteX13" fmla="*/ 1445342 w 1826583"/>
                  <a:gd name="connsiteY13" fmla="*/ 68826 h 1602778"/>
                  <a:gd name="connsiteX14" fmla="*/ 1494503 w 1826583"/>
                  <a:gd name="connsiteY14" fmla="*/ 98323 h 1602778"/>
                  <a:gd name="connsiteX15" fmla="*/ 1533832 w 1826583"/>
                  <a:gd name="connsiteY15" fmla="*/ 117987 h 1602778"/>
                  <a:gd name="connsiteX16" fmla="*/ 1632155 w 1826583"/>
                  <a:gd name="connsiteY16" fmla="*/ 226142 h 1602778"/>
                  <a:gd name="connsiteX17" fmla="*/ 1671484 w 1826583"/>
                  <a:gd name="connsiteY17" fmla="*/ 275303 h 1602778"/>
                  <a:gd name="connsiteX18" fmla="*/ 1700981 w 1826583"/>
                  <a:gd name="connsiteY18" fmla="*/ 324465 h 1602778"/>
                  <a:gd name="connsiteX19" fmla="*/ 1730478 w 1826583"/>
                  <a:gd name="connsiteY19" fmla="*/ 363794 h 1602778"/>
                  <a:gd name="connsiteX20" fmla="*/ 1769807 w 1826583"/>
                  <a:gd name="connsiteY20" fmla="*/ 412955 h 1602778"/>
                  <a:gd name="connsiteX21" fmla="*/ 1789471 w 1826583"/>
                  <a:gd name="connsiteY21" fmla="*/ 481781 h 1602778"/>
                  <a:gd name="connsiteX22" fmla="*/ 1809136 w 1826583"/>
                  <a:gd name="connsiteY22" fmla="*/ 530942 h 1602778"/>
                  <a:gd name="connsiteX23" fmla="*/ 1809136 w 1826583"/>
                  <a:gd name="connsiteY23" fmla="*/ 855406 h 1602778"/>
                  <a:gd name="connsiteX24" fmla="*/ 1779639 w 1826583"/>
                  <a:gd name="connsiteY24" fmla="*/ 894735 h 1602778"/>
                  <a:gd name="connsiteX25" fmla="*/ 1681316 w 1826583"/>
                  <a:gd name="connsiteY25" fmla="*/ 983226 h 1602778"/>
                  <a:gd name="connsiteX26" fmla="*/ 1612490 w 1826583"/>
                  <a:gd name="connsiteY26" fmla="*/ 1032387 h 1602778"/>
                  <a:gd name="connsiteX27" fmla="*/ 1573161 w 1826583"/>
                  <a:gd name="connsiteY27" fmla="*/ 1061884 h 1602778"/>
                  <a:gd name="connsiteX28" fmla="*/ 1543665 w 1826583"/>
                  <a:gd name="connsiteY28" fmla="*/ 1091381 h 1602778"/>
                  <a:gd name="connsiteX29" fmla="*/ 1474839 w 1826583"/>
                  <a:gd name="connsiteY29" fmla="*/ 1120877 h 1602778"/>
                  <a:gd name="connsiteX30" fmla="*/ 1376516 w 1826583"/>
                  <a:gd name="connsiteY30" fmla="*/ 1179871 h 1602778"/>
                  <a:gd name="connsiteX31" fmla="*/ 1317523 w 1826583"/>
                  <a:gd name="connsiteY31" fmla="*/ 1199535 h 1602778"/>
                  <a:gd name="connsiteX32" fmla="*/ 1199536 w 1826583"/>
                  <a:gd name="connsiteY32" fmla="*/ 1238865 h 1602778"/>
                  <a:gd name="connsiteX33" fmla="*/ 1140542 w 1826583"/>
                  <a:gd name="connsiteY33" fmla="*/ 1258529 h 1602778"/>
                  <a:gd name="connsiteX34" fmla="*/ 1111045 w 1826583"/>
                  <a:gd name="connsiteY34" fmla="*/ 1268361 h 1602778"/>
                  <a:gd name="connsiteX35" fmla="*/ 1071716 w 1826583"/>
                  <a:gd name="connsiteY35" fmla="*/ 1278194 h 1602778"/>
                  <a:gd name="connsiteX36" fmla="*/ 1022555 w 1826583"/>
                  <a:gd name="connsiteY36" fmla="*/ 1288026 h 1602778"/>
                  <a:gd name="connsiteX37" fmla="*/ 766916 w 1826583"/>
                  <a:gd name="connsiteY37" fmla="*/ 1307690 h 1602778"/>
                  <a:gd name="connsiteX38" fmla="*/ 698090 w 1826583"/>
                  <a:gd name="connsiteY38" fmla="*/ 1347019 h 1602778"/>
                  <a:gd name="connsiteX39" fmla="*/ 668594 w 1826583"/>
                  <a:gd name="connsiteY39" fmla="*/ 1386348 h 1602778"/>
                  <a:gd name="connsiteX40" fmla="*/ 609600 w 1826583"/>
                  <a:gd name="connsiteY40" fmla="*/ 1445342 h 1602778"/>
                  <a:gd name="connsiteX41" fmla="*/ 550607 w 1826583"/>
                  <a:gd name="connsiteY41" fmla="*/ 1543665 h 1602778"/>
                  <a:gd name="connsiteX42" fmla="*/ 530942 w 1826583"/>
                  <a:gd name="connsiteY42" fmla="*/ 1573161 h 1602778"/>
                  <a:gd name="connsiteX43" fmla="*/ 501445 w 1826583"/>
                  <a:gd name="connsiteY43" fmla="*/ 1582994 h 1602778"/>
                  <a:gd name="connsiteX44" fmla="*/ 245807 w 1826583"/>
                  <a:gd name="connsiteY44" fmla="*/ 1602658 h 1602778"/>
                  <a:gd name="connsiteX45" fmla="*/ 137652 w 1826583"/>
                  <a:gd name="connsiteY45" fmla="*/ 1297858 h 1602778"/>
                  <a:gd name="connsiteX46" fmla="*/ 245807 w 1826583"/>
                  <a:gd name="connsiteY46" fmla="*/ 776748 h 1602778"/>
                  <a:gd name="connsiteX47" fmla="*/ 108155 w 1826583"/>
                  <a:gd name="connsiteY47" fmla="*/ 353961 h 1602778"/>
                  <a:gd name="connsiteX48" fmla="*/ 0 w 1826583"/>
                  <a:gd name="connsiteY48" fmla="*/ 196645 h 1602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1826583" h="1602778">
                    <a:moveTo>
                      <a:pt x="0" y="196645"/>
                    </a:moveTo>
                    <a:lnTo>
                      <a:pt x="0" y="196645"/>
                    </a:lnTo>
                    <a:cubicBezTo>
                      <a:pt x="36052" y="180258"/>
                      <a:pt x="70752" y="160494"/>
                      <a:pt x="108155" y="147484"/>
                    </a:cubicBezTo>
                    <a:cubicBezTo>
                      <a:pt x="146444" y="134166"/>
                      <a:pt x="187082" y="128837"/>
                      <a:pt x="226142" y="117987"/>
                    </a:cubicBezTo>
                    <a:cubicBezTo>
                      <a:pt x="246114" y="112439"/>
                      <a:pt x="265282" y="104279"/>
                      <a:pt x="285136" y="98323"/>
                    </a:cubicBezTo>
                    <a:cubicBezTo>
                      <a:pt x="312918" y="89988"/>
                      <a:pt x="345544" y="84274"/>
                      <a:pt x="373626" y="78658"/>
                    </a:cubicBezTo>
                    <a:cubicBezTo>
                      <a:pt x="420422" y="47462"/>
                      <a:pt x="384734" y="66477"/>
                      <a:pt x="442452" y="49161"/>
                    </a:cubicBezTo>
                    <a:cubicBezTo>
                      <a:pt x="462306" y="43205"/>
                      <a:pt x="481781" y="36052"/>
                      <a:pt x="501445" y="29497"/>
                    </a:cubicBezTo>
                    <a:cubicBezTo>
                      <a:pt x="589399" y="180"/>
                      <a:pt x="524808" y="18806"/>
                      <a:pt x="717755" y="9832"/>
                    </a:cubicBezTo>
                    <a:lnTo>
                      <a:pt x="953729" y="0"/>
                    </a:lnTo>
                    <a:cubicBezTo>
                      <a:pt x="1065161" y="3277"/>
                      <a:pt x="1176858" y="1494"/>
                      <a:pt x="1288026" y="9832"/>
                    </a:cubicBezTo>
                    <a:cubicBezTo>
                      <a:pt x="1308696" y="11382"/>
                      <a:pt x="1327355" y="22942"/>
                      <a:pt x="1347020" y="29497"/>
                    </a:cubicBezTo>
                    <a:lnTo>
                      <a:pt x="1376516" y="39329"/>
                    </a:lnTo>
                    <a:cubicBezTo>
                      <a:pt x="1456122" y="92401"/>
                      <a:pt x="1350105" y="26498"/>
                      <a:pt x="1445342" y="68826"/>
                    </a:cubicBezTo>
                    <a:cubicBezTo>
                      <a:pt x="1462805" y="76587"/>
                      <a:pt x="1477797" y="89042"/>
                      <a:pt x="1494503" y="98323"/>
                    </a:cubicBezTo>
                    <a:cubicBezTo>
                      <a:pt x="1507316" y="105441"/>
                      <a:pt x="1520722" y="111432"/>
                      <a:pt x="1533832" y="117987"/>
                    </a:cubicBezTo>
                    <a:cubicBezTo>
                      <a:pt x="1614245" y="198400"/>
                      <a:pt x="1583191" y="160857"/>
                      <a:pt x="1632155" y="226142"/>
                    </a:cubicBezTo>
                    <a:cubicBezTo>
                      <a:pt x="1654842" y="294205"/>
                      <a:pt x="1622967" y="218700"/>
                      <a:pt x="1671484" y="275303"/>
                    </a:cubicBezTo>
                    <a:cubicBezTo>
                      <a:pt x="1683921" y="289813"/>
                      <a:pt x="1690380" y="308564"/>
                      <a:pt x="1700981" y="324465"/>
                    </a:cubicBezTo>
                    <a:cubicBezTo>
                      <a:pt x="1710071" y="338100"/>
                      <a:pt x="1720646" y="350684"/>
                      <a:pt x="1730478" y="363794"/>
                    </a:cubicBezTo>
                    <a:cubicBezTo>
                      <a:pt x="1755191" y="437934"/>
                      <a:pt x="1718980" y="349420"/>
                      <a:pt x="1769807" y="412955"/>
                    </a:cubicBezTo>
                    <a:cubicBezTo>
                      <a:pt x="1775218" y="419718"/>
                      <a:pt x="1788462" y="478753"/>
                      <a:pt x="1789471" y="481781"/>
                    </a:cubicBezTo>
                    <a:cubicBezTo>
                      <a:pt x="1795052" y="498525"/>
                      <a:pt x="1802581" y="514555"/>
                      <a:pt x="1809136" y="530942"/>
                    </a:cubicBezTo>
                    <a:cubicBezTo>
                      <a:pt x="1830194" y="657292"/>
                      <a:pt x="1834504" y="658804"/>
                      <a:pt x="1809136" y="855406"/>
                    </a:cubicBezTo>
                    <a:cubicBezTo>
                      <a:pt x="1807039" y="871658"/>
                      <a:pt x="1790662" y="882610"/>
                      <a:pt x="1779639" y="894735"/>
                    </a:cubicBezTo>
                    <a:cubicBezTo>
                      <a:pt x="1612587" y="1078492"/>
                      <a:pt x="1770541" y="906747"/>
                      <a:pt x="1681316" y="983226"/>
                    </a:cubicBezTo>
                    <a:cubicBezTo>
                      <a:pt x="1621934" y="1034125"/>
                      <a:pt x="1666689" y="1014321"/>
                      <a:pt x="1612490" y="1032387"/>
                    </a:cubicBezTo>
                    <a:cubicBezTo>
                      <a:pt x="1599380" y="1042219"/>
                      <a:pt x="1585603" y="1051219"/>
                      <a:pt x="1573161" y="1061884"/>
                    </a:cubicBezTo>
                    <a:cubicBezTo>
                      <a:pt x="1562604" y="1070933"/>
                      <a:pt x="1554980" y="1083299"/>
                      <a:pt x="1543665" y="1091381"/>
                    </a:cubicBezTo>
                    <a:cubicBezTo>
                      <a:pt x="1522404" y="1106568"/>
                      <a:pt x="1498910" y="1112854"/>
                      <a:pt x="1474839" y="1120877"/>
                    </a:cubicBezTo>
                    <a:cubicBezTo>
                      <a:pt x="1440217" y="1143958"/>
                      <a:pt x="1414305" y="1164755"/>
                      <a:pt x="1376516" y="1179871"/>
                    </a:cubicBezTo>
                    <a:cubicBezTo>
                      <a:pt x="1357271" y="1187569"/>
                      <a:pt x="1337187" y="1192980"/>
                      <a:pt x="1317523" y="1199535"/>
                    </a:cubicBezTo>
                    <a:lnTo>
                      <a:pt x="1199536" y="1238865"/>
                    </a:lnTo>
                    <a:lnTo>
                      <a:pt x="1140542" y="1258529"/>
                    </a:lnTo>
                    <a:cubicBezTo>
                      <a:pt x="1130710" y="1261806"/>
                      <a:pt x="1121100" y="1265847"/>
                      <a:pt x="1111045" y="1268361"/>
                    </a:cubicBezTo>
                    <a:cubicBezTo>
                      <a:pt x="1097935" y="1271639"/>
                      <a:pt x="1084907" y="1275262"/>
                      <a:pt x="1071716" y="1278194"/>
                    </a:cubicBezTo>
                    <a:cubicBezTo>
                      <a:pt x="1055402" y="1281819"/>
                      <a:pt x="1039137" y="1285953"/>
                      <a:pt x="1022555" y="1288026"/>
                    </a:cubicBezTo>
                    <a:cubicBezTo>
                      <a:pt x="957216" y="1296193"/>
                      <a:pt x="825461" y="1303787"/>
                      <a:pt x="766916" y="1307690"/>
                    </a:cubicBezTo>
                    <a:cubicBezTo>
                      <a:pt x="751497" y="1315400"/>
                      <a:pt x="711985" y="1333124"/>
                      <a:pt x="698090" y="1347019"/>
                    </a:cubicBezTo>
                    <a:cubicBezTo>
                      <a:pt x="686503" y="1358606"/>
                      <a:pt x="679556" y="1374168"/>
                      <a:pt x="668594" y="1386348"/>
                    </a:cubicBezTo>
                    <a:cubicBezTo>
                      <a:pt x="649990" y="1407019"/>
                      <a:pt x="625026" y="1422203"/>
                      <a:pt x="609600" y="1445342"/>
                    </a:cubicBezTo>
                    <a:cubicBezTo>
                      <a:pt x="513378" y="1589674"/>
                      <a:pt x="611082" y="1437833"/>
                      <a:pt x="550607" y="1543665"/>
                    </a:cubicBezTo>
                    <a:cubicBezTo>
                      <a:pt x="544744" y="1553925"/>
                      <a:pt x="540169" y="1565779"/>
                      <a:pt x="530942" y="1573161"/>
                    </a:cubicBezTo>
                    <a:cubicBezTo>
                      <a:pt x="522849" y="1579635"/>
                      <a:pt x="511705" y="1581528"/>
                      <a:pt x="501445" y="1582994"/>
                    </a:cubicBezTo>
                    <a:cubicBezTo>
                      <a:pt x="343531" y="1605553"/>
                      <a:pt x="363888" y="1602658"/>
                      <a:pt x="245807" y="1602658"/>
                    </a:cubicBezTo>
                    <a:lnTo>
                      <a:pt x="137652" y="1297858"/>
                    </a:lnTo>
                    <a:lnTo>
                      <a:pt x="245807" y="776748"/>
                    </a:lnTo>
                    <a:lnTo>
                      <a:pt x="108155" y="353961"/>
                    </a:lnTo>
                    <a:lnTo>
                      <a:pt x="0" y="196645"/>
                    </a:lnTo>
                    <a:close/>
                  </a:path>
                </a:pathLst>
              </a:custGeom>
              <a:solidFill>
                <a:srgbClr val="C000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9" name="Kombinationstegning 8"/>
              <p:cNvSpPr/>
              <p:nvPr/>
            </p:nvSpPr>
            <p:spPr>
              <a:xfrm>
                <a:off x="2915816" y="3323303"/>
                <a:ext cx="2477729" cy="2035398"/>
              </a:xfrm>
              <a:custGeom>
                <a:avLst/>
                <a:gdLst>
                  <a:gd name="connsiteX0" fmla="*/ 216310 w 2477729"/>
                  <a:gd name="connsiteY0" fmla="*/ 1543665 h 2035398"/>
                  <a:gd name="connsiteX1" fmla="*/ 216310 w 2477729"/>
                  <a:gd name="connsiteY1" fmla="*/ 1543665 h 2035398"/>
                  <a:gd name="connsiteX2" fmla="*/ 324465 w 2477729"/>
                  <a:gd name="connsiteY2" fmla="*/ 1602658 h 2035398"/>
                  <a:gd name="connsiteX3" fmla="*/ 363794 w 2477729"/>
                  <a:gd name="connsiteY3" fmla="*/ 1622323 h 2035398"/>
                  <a:gd name="connsiteX4" fmla="*/ 412955 w 2477729"/>
                  <a:gd name="connsiteY4" fmla="*/ 1632155 h 2035398"/>
                  <a:gd name="connsiteX5" fmla="*/ 452284 w 2477729"/>
                  <a:gd name="connsiteY5" fmla="*/ 1651820 h 2035398"/>
                  <a:gd name="connsiteX6" fmla="*/ 511278 w 2477729"/>
                  <a:gd name="connsiteY6" fmla="*/ 1671484 h 2035398"/>
                  <a:gd name="connsiteX7" fmla="*/ 540775 w 2477729"/>
                  <a:gd name="connsiteY7" fmla="*/ 1691149 h 2035398"/>
                  <a:gd name="connsiteX8" fmla="*/ 570271 w 2477729"/>
                  <a:gd name="connsiteY8" fmla="*/ 1700981 h 2035398"/>
                  <a:gd name="connsiteX9" fmla="*/ 589936 w 2477729"/>
                  <a:gd name="connsiteY9" fmla="*/ 1730478 h 2035398"/>
                  <a:gd name="connsiteX10" fmla="*/ 619433 w 2477729"/>
                  <a:gd name="connsiteY10" fmla="*/ 1750142 h 2035398"/>
                  <a:gd name="connsiteX11" fmla="*/ 688258 w 2477729"/>
                  <a:gd name="connsiteY11" fmla="*/ 1789471 h 2035398"/>
                  <a:gd name="connsiteX12" fmla="*/ 806246 w 2477729"/>
                  <a:gd name="connsiteY12" fmla="*/ 1848465 h 2035398"/>
                  <a:gd name="connsiteX13" fmla="*/ 835742 w 2477729"/>
                  <a:gd name="connsiteY13" fmla="*/ 1858297 h 2035398"/>
                  <a:gd name="connsiteX14" fmla="*/ 865239 w 2477729"/>
                  <a:gd name="connsiteY14" fmla="*/ 1877962 h 2035398"/>
                  <a:gd name="connsiteX15" fmla="*/ 943897 w 2477729"/>
                  <a:gd name="connsiteY15" fmla="*/ 1897626 h 2035398"/>
                  <a:gd name="connsiteX16" fmla="*/ 1002891 w 2477729"/>
                  <a:gd name="connsiteY16" fmla="*/ 1917291 h 2035398"/>
                  <a:gd name="connsiteX17" fmla="*/ 1091381 w 2477729"/>
                  <a:gd name="connsiteY17" fmla="*/ 1946787 h 2035398"/>
                  <a:gd name="connsiteX18" fmla="*/ 1120878 w 2477729"/>
                  <a:gd name="connsiteY18" fmla="*/ 1956620 h 2035398"/>
                  <a:gd name="connsiteX19" fmla="*/ 1199536 w 2477729"/>
                  <a:gd name="connsiteY19" fmla="*/ 1976284 h 2035398"/>
                  <a:gd name="connsiteX20" fmla="*/ 1238865 w 2477729"/>
                  <a:gd name="connsiteY20" fmla="*/ 1986116 h 2035398"/>
                  <a:gd name="connsiteX21" fmla="*/ 1297858 w 2477729"/>
                  <a:gd name="connsiteY21" fmla="*/ 1995949 h 2035398"/>
                  <a:gd name="connsiteX22" fmla="*/ 1337188 w 2477729"/>
                  <a:gd name="connsiteY22" fmla="*/ 2005781 h 2035398"/>
                  <a:gd name="connsiteX23" fmla="*/ 1406013 w 2477729"/>
                  <a:gd name="connsiteY23" fmla="*/ 2015613 h 2035398"/>
                  <a:gd name="connsiteX24" fmla="*/ 1435510 w 2477729"/>
                  <a:gd name="connsiteY24" fmla="*/ 2025445 h 2035398"/>
                  <a:gd name="connsiteX25" fmla="*/ 1887794 w 2477729"/>
                  <a:gd name="connsiteY25" fmla="*/ 2025445 h 2035398"/>
                  <a:gd name="connsiteX26" fmla="*/ 1927123 w 2477729"/>
                  <a:gd name="connsiteY26" fmla="*/ 2015613 h 2035398"/>
                  <a:gd name="connsiteX27" fmla="*/ 1966452 w 2477729"/>
                  <a:gd name="connsiteY27" fmla="*/ 1995949 h 2035398"/>
                  <a:gd name="connsiteX28" fmla="*/ 2035278 w 2477729"/>
                  <a:gd name="connsiteY28" fmla="*/ 1986116 h 2035398"/>
                  <a:gd name="connsiteX29" fmla="*/ 2064775 w 2477729"/>
                  <a:gd name="connsiteY29" fmla="*/ 1976284 h 2035398"/>
                  <a:gd name="connsiteX30" fmla="*/ 2104104 w 2477729"/>
                  <a:gd name="connsiteY30" fmla="*/ 1966452 h 2035398"/>
                  <a:gd name="connsiteX31" fmla="*/ 2172929 w 2477729"/>
                  <a:gd name="connsiteY31" fmla="*/ 1917291 h 2035398"/>
                  <a:gd name="connsiteX32" fmla="*/ 2212258 w 2477729"/>
                  <a:gd name="connsiteY32" fmla="*/ 1897626 h 2035398"/>
                  <a:gd name="connsiteX33" fmla="*/ 2271252 w 2477729"/>
                  <a:gd name="connsiteY33" fmla="*/ 1858297 h 2035398"/>
                  <a:gd name="connsiteX34" fmla="*/ 2359742 w 2477729"/>
                  <a:gd name="connsiteY34" fmla="*/ 1799303 h 2035398"/>
                  <a:gd name="connsiteX35" fmla="*/ 2389239 w 2477729"/>
                  <a:gd name="connsiteY35" fmla="*/ 1779639 h 2035398"/>
                  <a:gd name="connsiteX36" fmla="*/ 2428568 w 2477729"/>
                  <a:gd name="connsiteY36" fmla="*/ 1720645 h 2035398"/>
                  <a:gd name="connsiteX37" fmla="*/ 2448233 w 2477729"/>
                  <a:gd name="connsiteY37" fmla="*/ 1661652 h 2035398"/>
                  <a:gd name="connsiteX38" fmla="*/ 2458065 w 2477729"/>
                  <a:gd name="connsiteY38" fmla="*/ 1543665 h 2035398"/>
                  <a:gd name="connsiteX39" fmla="*/ 2467897 w 2477729"/>
                  <a:gd name="connsiteY39" fmla="*/ 1514168 h 2035398"/>
                  <a:gd name="connsiteX40" fmla="*/ 2477729 w 2477729"/>
                  <a:gd name="connsiteY40" fmla="*/ 1435510 h 2035398"/>
                  <a:gd name="connsiteX41" fmla="*/ 2467897 w 2477729"/>
                  <a:gd name="connsiteY41" fmla="*/ 1071716 h 2035398"/>
                  <a:gd name="connsiteX42" fmla="*/ 2448233 w 2477729"/>
                  <a:gd name="connsiteY42" fmla="*/ 1002891 h 2035398"/>
                  <a:gd name="connsiteX43" fmla="*/ 2438400 w 2477729"/>
                  <a:gd name="connsiteY43" fmla="*/ 953729 h 2035398"/>
                  <a:gd name="connsiteX44" fmla="*/ 2418736 w 2477729"/>
                  <a:gd name="connsiteY44" fmla="*/ 894736 h 2035398"/>
                  <a:gd name="connsiteX45" fmla="*/ 2399071 w 2477729"/>
                  <a:gd name="connsiteY45" fmla="*/ 825910 h 2035398"/>
                  <a:gd name="connsiteX46" fmla="*/ 2379407 w 2477729"/>
                  <a:gd name="connsiteY46" fmla="*/ 786581 h 2035398"/>
                  <a:gd name="connsiteX47" fmla="*/ 2349910 w 2477729"/>
                  <a:gd name="connsiteY47" fmla="*/ 727587 h 2035398"/>
                  <a:gd name="connsiteX48" fmla="*/ 2320413 w 2477729"/>
                  <a:gd name="connsiteY48" fmla="*/ 668594 h 2035398"/>
                  <a:gd name="connsiteX49" fmla="*/ 2281084 w 2477729"/>
                  <a:gd name="connsiteY49" fmla="*/ 609600 h 2035398"/>
                  <a:gd name="connsiteX50" fmla="*/ 2241755 w 2477729"/>
                  <a:gd name="connsiteY50" fmla="*/ 560439 h 2035398"/>
                  <a:gd name="connsiteX51" fmla="*/ 2222091 w 2477729"/>
                  <a:gd name="connsiteY51" fmla="*/ 530942 h 2035398"/>
                  <a:gd name="connsiteX52" fmla="*/ 2133600 w 2477729"/>
                  <a:gd name="connsiteY52" fmla="*/ 452284 h 2035398"/>
                  <a:gd name="connsiteX53" fmla="*/ 2104104 w 2477729"/>
                  <a:gd name="connsiteY53" fmla="*/ 422787 h 2035398"/>
                  <a:gd name="connsiteX54" fmla="*/ 2084439 w 2477729"/>
                  <a:gd name="connsiteY54" fmla="*/ 393291 h 2035398"/>
                  <a:gd name="connsiteX55" fmla="*/ 2025446 w 2477729"/>
                  <a:gd name="connsiteY55" fmla="*/ 353962 h 2035398"/>
                  <a:gd name="connsiteX56" fmla="*/ 1995949 w 2477729"/>
                  <a:gd name="connsiteY56" fmla="*/ 324465 h 2035398"/>
                  <a:gd name="connsiteX57" fmla="*/ 1966452 w 2477729"/>
                  <a:gd name="connsiteY57" fmla="*/ 304800 h 2035398"/>
                  <a:gd name="connsiteX58" fmla="*/ 1877962 w 2477729"/>
                  <a:gd name="connsiteY58" fmla="*/ 235974 h 2035398"/>
                  <a:gd name="connsiteX59" fmla="*/ 1848465 w 2477729"/>
                  <a:gd name="connsiteY59" fmla="*/ 206478 h 2035398"/>
                  <a:gd name="connsiteX60" fmla="*/ 1818968 w 2477729"/>
                  <a:gd name="connsiteY60" fmla="*/ 196645 h 2035398"/>
                  <a:gd name="connsiteX61" fmla="*/ 1759975 w 2477729"/>
                  <a:gd name="connsiteY61" fmla="*/ 157316 h 2035398"/>
                  <a:gd name="connsiteX62" fmla="*/ 1730478 w 2477729"/>
                  <a:gd name="connsiteY62" fmla="*/ 137652 h 2035398"/>
                  <a:gd name="connsiteX63" fmla="*/ 1700981 w 2477729"/>
                  <a:gd name="connsiteY63" fmla="*/ 117987 h 2035398"/>
                  <a:gd name="connsiteX64" fmla="*/ 1671484 w 2477729"/>
                  <a:gd name="connsiteY64" fmla="*/ 98323 h 2035398"/>
                  <a:gd name="connsiteX65" fmla="*/ 1622323 w 2477729"/>
                  <a:gd name="connsiteY65" fmla="*/ 58994 h 2035398"/>
                  <a:gd name="connsiteX66" fmla="*/ 1592826 w 2477729"/>
                  <a:gd name="connsiteY66" fmla="*/ 29497 h 2035398"/>
                  <a:gd name="connsiteX67" fmla="*/ 1524000 w 2477729"/>
                  <a:gd name="connsiteY67" fmla="*/ 0 h 2035398"/>
                  <a:gd name="connsiteX68" fmla="*/ 1494504 w 2477729"/>
                  <a:gd name="connsiteY68" fmla="*/ 9832 h 2035398"/>
                  <a:gd name="connsiteX69" fmla="*/ 1435510 w 2477729"/>
                  <a:gd name="connsiteY69" fmla="*/ 58994 h 2035398"/>
                  <a:gd name="connsiteX70" fmla="*/ 1366684 w 2477729"/>
                  <a:gd name="connsiteY70" fmla="*/ 127820 h 2035398"/>
                  <a:gd name="connsiteX71" fmla="*/ 1307691 w 2477729"/>
                  <a:gd name="connsiteY71" fmla="*/ 176981 h 2035398"/>
                  <a:gd name="connsiteX72" fmla="*/ 1248697 w 2477729"/>
                  <a:gd name="connsiteY72" fmla="*/ 206478 h 2035398"/>
                  <a:gd name="connsiteX73" fmla="*/ 1219200 w 2477729"/>
                  <a:gd name="connsiteY73" fmla="*/ 226142 h 2035398"/>
                  <a:gd name="connsiteX74" fmla="*/ 1130710 w 2477729"/>
                  <a:gd name="connsiteY74" fmla="*/ 255639 h 2035398"/>
                  <a:gd name="connsiteX75" fmla="*/ 1101213 w 2477729"/>
                  <a:gd name="connsiteY75" fmla="*/ 265471 h 2035398"/>
                  <a:gd name="connsiteX76" fmla="*/ 1071717 w 2477729"/>
                  <a:gd name="connsiteY76" fmla="*/ 275303 h 2035398"/>
                  <a:gd name="connsiteX77" fmla="*/ 1012723 w 2477729"/>
                  <a:gd name="connsiteY77" fmla="*/ 304800 h 2035398"/>
                  <a:gd name="connsiteX78" fmla="*/ 943897 w 2477729"/>
                  <a:gd name="connsiteY78" fmla="*/ 334297 h 2035398"/>
                  <a:gd name="connsiteX79" fmla="*/ 914400 w 2477729"/>
                  <a:gd name="connsiteY79" fmla="*/ 353962 h 2035398"/>
                  <a:gd name="connsiteX80" fmla="*/ 825910 w 2477729"/>
                  <a:gd name="connsiteY80" fmla="*/ 383458 h 2035398"/>
                  <a:gd name="connsiteX81" fmla="*/ 776749 w 2477729"/>
                  <a:gd name="connsiteY81" fmla="*/ 393291 h 2035398"/>
                  <a:gd name="connsiteX82" fmla="*/ 737420 w 2477729"/>
                  <a:gd name="connsiteY82" fmla="*/ 403123 h 2035398"/>
                  <a:gd name="connsiteX83" fmla="*/ 707923 w 2477729"/>
                  <a:gd name="connsiteY83" fmla="*/ 412955 h 2035398"/>
                  <a:gd name="connsiteX84" fmla="*/ 452284 w 2477729"/>
                  <a:gd name="connsiteY84" fmla="*/ 422787 h 2035398"/>
                  <a:gd name="connsiteX85" fmla="*/ 422788 w 2477729"/>
                  <a:gd name="connsiteY85" fmla="*/ 432620 h 2035398"/>
                  <a:gd name="connsiteX86" fmla="*/ 383458 w 2477729"/>
                  <a:gd name="connsiteY86" fmla="*/ 491613 h 2035398"/>
                  <a:gd name="connsiteX87" fmla="*/ 334297 w 2477729"/>
                  <a:gd name="connsiteY87" fmla="*/ 580103 h 2035398"/>
                  <a:gd name="connsiteX88" fmla="*/ 304800 w 2477729"/>
                  <a:gd name="connsiteY88" fmla="*/ 599768 h 2035398"/>
                  <a:gd name="connsiteX89" fmla="*/ 265471 w 2477729"/>
                  <a:gd name="connsiteY89" fmla="*/ 658762 h 2035398"/>
                  <a:gd name="connsiteX90" fmla="*/ 255639 w 2477729"/>
                  <a:gd name="connsiteY90" fmla="*/ 688258 h 2035398"/>
                  <a:gd name="connsiteX91" fmla="*/ 226142 w 2477729"/>
                  <a:gd name="connsiteY91" fmla="*/ 698091 h 2035398"/>
                  <a:gd name="connsiteX92" fmla="*/ 58994 w 2477729"/>
                  <a:gd name="connsiteY92" fmla="*/ 717755 h 2035398"/>
                  <a:gd name="connsiteX93" fmla="*/ 19665 w 2477729"/>
                  <a:gd name="connsiteY93" fmla="*/ 727587 h 2035398"/>
                  <a:gd name="connsiteX94" fmla="*/ 0 w 2477729"/>
                  <a:gd name="connsiteY94" fmla="*/ 757084 h 2035398"/>
                  <a:gd name="connsiteX95" fmla="*/ 49162 w 2477729"/>
                  <a:gd name="connsiteY95" fmla="*/ 806245 h 2035398"/>
                  <a:gd name="connsiteX96" fmla="*/ 78658 w 2477729"/>
                  <a:gd name="connsiteY96" fmla="*/ 816078 h 2035398"/>
                  <a:gd name="connsiteX97" fmla="*/ 98323 w 2477729"/>
                  <a:gd name="connsiteY97" fmla="*/ 845574 h 2035398"/>
                  <a:gd name="connsiteX98" fmla="*/ 127820 w 2477729"/>
                  <a:gd name="connsiteY98" fmla="*/ 904568 h 2035398"/>
                  <a:gd name="connsiteX99" fmla="*/ 186813 w 2477729"/>
                  <a:gd name="connsiteY99" fmla="*/ 1022555 h 2035398"/>
                  <a:gd name="connsiteX100" fmla="*/ 206478 w 2477729"/>
                  <a:gd name="connsiteY100" fmla="*/ 1052052 h 2035398"/>
                  <a:gd name="connsiteX101" fmla="*/ 235975 w 2477729"/>
                  <a:gd name="connsiteY101" fmla="*/ 1111045 h 2035398"/>
                  <a:gd name="connsiteX102" fmla="*/ 245807 w 2477729"/>
                  <a:gd name="connsiteY102" fmla="*/ 1140542 h 2035398"/>
                  <a:gd name="connsiteX103" fmla="*/ 265471 w 2477729"/>
                  <a:gd name="connsiteY103" fmla="*/ 1170039 h 2035398"/>
                  <a:gd name="connsiteX104" fmla="*/ 294968 w 2477729"/>
                  <a:gd name="connsiteY104" fmla="*/ 1229032 h 2035398"/>
                  <a:gd name="connsiteX105" fmla="*/ 304800 w 2477729"/>
                  <a:gd name="connsiteY105" fmla="*/ 1258529 h 2035398"/>
                  <a:gd name="connsiteX106" fmla="*/ 285136 w 2477729"/>
                  <a:gd name="connsiteY106" fmla="*/ 1317523 h 2035398"/>
                  <a:gd name="connsiteX107" fmla="*/ 265471 w 2477729"/>
                  <a:gd name="connsiteY107" fmla="*/ 1376516 h 2035398"/>
                  <a:gd name="connsiteX108" fmla="*/ 245807 w 2477729"/>
                  <a:gd name="connsiteY108" fmla="*/ 1406013 h 2035398"/>
                  <a:gd name="connsiteX109" fmla="*/ 235975 w 2477729"/>
                  <a:gd name="connsiteY109" fmla="*/ 1445342 h 2035398"/>
                  <a:gd name="connsiteX110" fmla="*/ 226142 w 2477729"/>
                  <a:gd name="connsiteY110" fmla="*/ 1474839 h 2035398"/>
                  <a:gd name="connsiteX111" fmla="*/ 216310 w 2477729"/>
                  <a:gd name="connsiteY111" fmla="*/ 1524000 h 2035398"/>
                  <a:gd name="connsiteX112" fmla="*/ 216310 w 2477729"/>
                  <a:gd name="connsiteY112" fmla="*/ 1543665 h 2035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</a:cxnLst>
                <a:rect l="l" t="t" r="r" b="b"/>
                <a:pathLst>
                  <a:path w="2477729" h="2035398">
                    <a:moveTo>
                      <a:pt x="216310" y="1543665"/>
                    </a:moveTo>
                    <a:lnTo>
                      <a:pt x="216310" y="1543665"/>
                    </a:lnTo>
                    <a:cubicBezTo>
                      <a:pt x="388864" y="1651511"/>
                      <a:pt x="237107" y="1565219"/>
                      <a:pt x="324465" y="1602658"/>
                    </a:cubicBezTo>
                    <a:cubicBezTo>
                      <a:pt x="337937" y="1608432"/>
                      <a:pt x="349889" y="1617688"/>
                      <a:pt x="363794" y="1622323"/>
                    </a:cubicBezTo>
                    <a:cubicBezTo>
                      <a:pt x="379648" y="1627608"/>
                      <a:pt x="396568" y="1628878"/>
                      <a:pt x="412955" y="1632155"/>
                    </a:cubicBezTo>
                    <a:cubicBezTo>
                      <a:pt x="426065" y="1638710"/>
                      <a:pt x="438675" y="1646377"/>
                      <a:pt x="452284" y="1651820"/>
                    </a:cubicBezTo>
                    <a:cubicBezTo>
                      <a:pt x="471530" y="1659518"/>
                      <a:pt x="511278" y="1671484"/>
                      <a:pt x="511278" y="1671484"/>
                    </a:cubicBezTo>
                    <a:cubicBezTo>
                      <a:pt x="521110" y="1678039"/>
                      <a:pt x="530206" y="1685864"/>
                      <a:pt x="540775" y="1691149"/>
                    </a:cubicBezTo>
                    <a:cubicBezTo>
                      <a:pt x="550045" y="1695784"/>
                      <a:pt x="562178" y="1694507"/>
                      <a:pt x="570271" y="1700981"/>
                    </a:cubicBezTo>
                    <a:cubicBezTo>
                      <a:pt x="579499" y="1708363"/>
                      <a:pt x="581580" y="1722122"/>
                      <a:pt x="589936" y="1730478"/>
                    </a:cubicBezTo>
                    <a:cubicBezTo>
                      <a:pt x="598292" y="1738834"/>
                      <a:pt x="610355" y="1742577"/>
                      <a:pt x="619433" y="1750142"/>
                    </a:cubicBezTo>
                    <a:cubicBezTo>
                      <a:pt x="669643" y="1791984"/>
                      <a:pt x="624594" y="1773555"/>
                      <a:pt x="688258" y="1789471"/>
                    </a:cubicBezTo>
                    <a:cubicBezTo>
                      <a:pt x="764499" y="1840298"/>
                      <a:pt x="724831" y="1821326"/>
                      <a:pt x="806246" y="1848465"/>
                    </a:cubicBezTo>
                    <a:lnTo>
                      <a:pt x="835742" y="1858297"/>
                    </a:lnTo>
                    <a:cubicBezTo>
                      <a:pt x="845574" y="1864852"/>
                      <a:pt x="854670" y="1872677"/>
                      <a:pt x="865239" y="1877962"/>
                    </a:cubicBezTo>
                    <a:cubicBezTo>
                      <a:pt x="889104" y="1889895"/>
                      <a:pt x="919217" y="1890895"/>
                      <a:pt x="943897" y="1897626"/>
                    </a:cubicBezTo>
                    <a:cubicBezTo>
                      <a:pt x="963895" y="1903080"/>
                      <a:pt x="983226" y="1910736"/>
                      <a:pt x="1002891" y="1917291"/>
                    </a:cubicBezTo>
                    <a:lnTo>
                      <a:pt x="1091381" y="1946787"/>
                    </a:lnTo>
                    <a:cubicBezTo>
                      <a:pt x="1101213" y="1950065"/>
                      <a:pt x="1110823" y="1954106"/>
                      <a:pt x="1120878" y="1956620"/>
                    </a:cubicBezTo>
                    <a:lnTo>
                      <a:pt x="1199536" y="1976284"/>
                    </a:lnTo>
                    <a:cubicBezTo>
                      <a:pt x="1212646" y="1979561"/>
                      <a:pt x="1225536" y="1983894"/>
                      <a:pt x="1238865" y="1986116"/>
                    </a:cubicBezTo>
                    <a:cubicBezTo>
                      <a:pt x="1258529" y="1989394"/>
                      <a:pt x="1278310" y="1992039"/>
                      <a:pt x="1297858" y="1995949"/>
                    </a:cubicBezTo>
                    <a:cubicBezTo>
                      <a:pt x="1311109" y="1998599"/>
                      <a:pt x="1323893" y="2003364"/>
                      <a:pt x="1337188" y="2005781"/>
                    </a:cubicBezTo>
                    <a:cubicBezTo>
                      <a:pt x="1359989" y="2009926"/>
                      <a:pt x="1383071" y="2012336"/>
                      <a:pt x="1406013" y="2015613"/>
                    </a:cubicBezTo>
                    <a:cubicBezTo>
                      <a:pt x="1415845" y="2018890"/>
                      <a:pt x="1425203" y="2024360"/>
                      <a:pt x="1435510" y="2025445"/>
                    </a:cubicBezTo>
                    <a:cubicBezTo>
                      <a:pt x="1612185" y="2044043"/>
                      <a:pt x="1687908" y="2032108"/>
                      <a:pt x="1887794" y="2025445"/>
                    </a:cubicBezTo>
                    <a:cubicBezTo>
                      <a:pt x="1900904" y="2022168"/>
                      <a:pt x="1914470" y="2020358"/>
                      <a:pt x="1927123" y="2015613"/>
                    </a:cubicBezTo>
                    <a:cubicBezTo>
                      <a:pt x="1940847" y="2010467"/>
                      <a:pt x="1952311" y="1999806"/>
                      <a:pt x="1966452" y="1995949"/>
                    </a:cubicBezTo>
                    <a:cubicBezTo>
                      <a:pt x="1988810" y="1989851"/>
                      <a:pt x="2012336" y="1989394"/>
                      <a:pt x="2035278" y="1986116"/>
                    </a:cubicBezTo>
                    <a:cubicBezTo>
                      <a:pt x="2045110" y="1982839"/>
                      <a:pt x="2054810" y="1979131"/>
                      <a:pt x="2064775" y="1976284"/>
                    </a:cubicBezTo>
                    <a:cubicBezTo>
                      <a:pt x="2077768" y="1972572"/>
                      <a:pt x="2091684" y="1971775"/>
                      <a:pt x="2104104" y="1966452"/>
                    </a:cubicBezTo>
                    <a:cubicBezTo>
                      <a:pt x="2117331" y="1960783"/>
                      <a:pt x="2165616" y="1921862"/>
                      <a:pt x="2172929" y="1917291"/>
                    </a:cubicBezTo>
                    <a:cubicBezTo>
                      <a:pt x="2185358" y="1909523"/>
                      <a:pt x="2199690" y="1905167"/>
                      <a:pt x="2212258" y="1897626"/>
                    </a:cubicBezTo>
                    <a:cubicBezTo>
                      <a:pt x="2232524" y="1885466"/>
                      <a:pt x="2251587" y="1871407"/>
                      <a:pt x="2271252" y="1858297"/>
                    </a:cubicBezTo>
                    <a:lnTo>
                      <a:pt x="2359742" y="1799303"/>
                    </a:lnTo>
                    <a:lnTo>
                      <a:pt x="2389239" y="1779639"/>
                    </a:lnTo>
                    <a:lnTo>
                      <a:pt x="2428568" y="1720645"/>
                    </a:lnTo>
                    <a:cubicBezTo>
                      <a:pt x="2440066" y="1703398"/>
                      <a:pt x="2448233" y="1661652"/>
                      <a:pt x="2448233" y="1661652"/>
                    </a:cubicBezTo>
                    <a:cubicBezTo>
                      <a:pt x="2451510" y="1622323"/>
                      <a:pt x="2452849" y="1582784"/>
                      <a:pt x="2458065" y="1543665"/>
                    </a:cubicBezTo>
                    <a:cubicBezTo>
                      <a:pt x="2459435" y="1533392"/>
                      <a:pt x="2466043" y="1524365"/>
                      <a:pt x="2467897" y="1514168"/>
                    </a:cubicBezTo>
                    <a:cubicBezTo>
                      <a:pt x="2472624" y="1488171"/>
                      <a:pt x="2474452" y="1461729"/>
                      <a:pt x="2477729" y="1435510"/>
                    </a:cubicBezTo>
                    <a:cubicBezTo>
                      <a:pt x="2474452" y="1314245"/>
                      <a:pt x="2473807" y="1192881"/>
                      <a:pt x="2467897" y="1071716"/>
                    </a:cubicBezTo>
                    <a:cubicBezTo>
                      <a:pt x="2466782" y="1048866"/>
                      <a:pt x="2453725" y="1024857"/>
                      <a:pt x="2448233" y="1002891"/>
                    </a:cubicBezTo>
                    <a:cubicBezTo>
                      <a:pt x="2444180" y="986678"/>
                      <a:pt x="2442797" y="969852"/>
                      <a:pt x="2438400" y="953729"/>
                    </a:cubicBezTo>
                    <a:cubicBezTo>
                      <a:pt x="2432946" y="933731"/>
                      <a:pt x="2423763" y="914845"/>
                      <a:pt x="2418736" y="894736"/>
                    </a:cubicBezTo>
                    <a:cubicBezTo>
                      <a:pt x="2413745" y="874770"/>
                      <a:pt x="2407537" y="845664"/>
                      <a:pt x="2399071" y="825910"/>
                    </a:cubicBezTo>
                    <a:cubicBezTo>
                      <a:pt x="2393297" y="812438"/>
                      <a:pt x="2385181" y="800053"/>
                      <a:pt x="2379407" y="786581"/>
                    </a:cubicBezTo>
                    <a:cubicBezTo>
                      <a:pt x="2354984" y="729592"/>
                      <a:pt x="2387700" y="784271"/>
                      <a:pt x="2349910" y="727587"/>
                    </a:cubicBezTo>
                    <a:cubicBezTo>
                      <a:pt x="2325196" y="653446"/>
                      <a:pt x="2358534" y="744837"/>
                      <a:pt x="2320413" y="668594"/>
                    </a:cubicBezTo>
                    <a:cubicBezTo>
                      <a:pt x="2291954" y="611675"/>
                      <a:pt x="2337002" y="665518"/>
                      <a:pt x="2281084" y="609600"/>
                    </a:cubicBezTo>
                    <a:cubicBezTo>
                      <a:pt x="2261943" y="552175"/>
                      <a:pt x="2286229" y="604913"/>
                      <a:pt x="2241755" y="560439"/>
                    </a:cubicBezTo>
                    <a:cubicBezTo>
                      <a:pt x="2233399" y="552083"/>
                      <a:pt x="2229942" y="539774"/>
                      <a:pt x="2222091" y="530942"/>
                    </a:cubicBezTo>
                    <a:cubicBezTo>
                      <a:pt x="2112818" y="408010"/>
                      <a:pt x="2204050" y="510994"/>
                      <a:pt x="2133600" y="452284"/>
                    </a:cubicBezTo>
                    <a:cubicBezTo>
                      <a:pt x="2122918" y="443382"/>
                      <a:pt x="2113006" y="433469"/>
                      <a:pt x="2104104" y="422787"/>
                    </a:cubicBezTo>
                    <a:cubicBezTo>
                      <a:pt x="2096539" y="413709"/>
                      <a:pt x="2093332" y="401072"/>
                      <a:pt x="2084439" y="393291"/>
                    </a:cubicBezTo>
                    <a:cubicBezTo>
                      <a:pt x="2066653" y="377728"/>
                      <a:pt x="2045110" y="367072"/>
                      <a:pt x="2025446" y="353962"/>
                    </a:cubicBezTo>
                    <a:cubicBezTo>
                      <a:pt x="2013876" y="346249"/>
                      <a:pt x="2006631" y="333367"/>
                      <a:pt x="1995949" y="324465"/>
                    </a:cubicBezTo>
                    <a:cubicBezTo>
                      <a:pt x="1986871" y="316900"/>
                      <a:pt x="1975530" y="312365"/>
                      <a:pt x="1966452" y="304800"/>
                    </a:cubicBezTo>
                    <a:cubicBezTo>
                      <a:pt x="1874037" y="227787"/>
                      <a:pt x="2027060" y="335374"/>
                      <a:pt x="1877962" y="235974"/>
                    </a:cubicBezTo>
                    <a:cubicBezTo>
                      <a:pt x="1866393" y="228261"/>
                      <a:pt x="1860035" y="214191"/>
                      <a:pt x="1848465" y="206478"/>
                    </a:cubicBezTo>
                    <a:cubicBezTo>
                      <a:pt x="1839841" y="200729"/>
                      <a:pt x="1828028" y="201678"/>
                      <a:pt x="1818968" y="196645"/>
                    </a:cubicBezTo>
                    <a:cubicBezTo>
                      <a:pt x="1798309" y="185167"/>
                      <a:pt x="1779639" y="170426"/>
                      <a:pt x="1759975" y="157316"/>
                    </a:cubicBezTo>
                    <a:lnTo>
                      <a:pt x="1730478" y="137652"/>
                    </a:lnTo>
                    <a:lnTo>
                      <a:pt x="1700981" y="117987"/>
                    </a:lnTo>
                    <a:lnTo>
                      <a:pt x="1671484" y="98323"/>
                    </a:lnTo>
                    <a:cubicBezTo>
                      <a:pt x="1627507" y="32355"/>
                      <a:pt x="1679313" y="96987"/>
                      <a:pt x="1622323" y="58994"/>
                    </a:cubicBezTo>
                    <a:cubicBezTo>
                      <a:pt x="1610753" y="51281"/>
                      <a:pt x="1603508" y="38399"/>
                      <a:pt x="1592826" y="29497"/>
                    </a:cubicBezTo>
                    <a:cubicBezTo>
                      <a:pt x="1563725" y="5246"/>
                      <a:pt x="1561483" y="9371"/>
                      <a:pt x="1524000" y="0"/>
                    </a:cubicBezTo>
                    <a:cubicBezTo>
                      <a:pt x="1514168" y="3277"/>
                      <a:pt x="1503774" y="5197"/>
                      <a:pt x="1494504" y="9832"/>
                    </a:cubicBezTo>
                    <a:cubicBezTo>
                      <a:pt x="1467127" y="23521"/>
                      <a:pt x="1457255" y="37249"/>
                      <a:pt x="1435510" y="58994"/>
                    </a:cubicBezTo>
                    <a:cubicBezTo>
                      <a:pt x="1418205" y="110912"/>
                      <a:pt x="1434302" y="82742"/>
                      <a:pt x="1366684" y="127820"/>
                    </a:cubicBezTo>
                    <a:cubicBezTo>
                      <a:pt x="1293448" y="176644"/>
                      <a:pt x="1383399" y="113892"/>
                      <a:pt x="1307691" y="176981"/>
                    </a:cubicBezTo>
                    <a:cubicBezTo>
                      <a:pt x="1265429" y="212199"/>
                      <a:pt x="1293037" y="184308"/>
                      <a:pt x="1248697" y="206478"/>
                    </a:cubicBezTo>
                    <a:cubicBezTo>
                      <a:pt x="1238128" y="211763"/>
                      <a:pt x="1229998" y="221343"/>
                      <a:pt x="1219200" y="226142"/>
                    </a:cubicBezTo>
                    <a:cubicBezTo>
                      <a:pt x="1219186" y="226148"/>
                      <a:pt x="1145465" y="250721"/>
                      <a:pt x="1130710" y="255639"/>
                    </a:cubicBezTo>
                    <a:lnTo>
                      <a:pt x="1101213" y="265471"/>
                    </a:lnTo>
                    <a:lnTo>
                      <a:pt x="1071717" y="275303"/>
                    </a:lnTo>
                    <a:cubicBezTo>
                      <a:pt x="1015029" y="313096"/>
                      <a:pt x="1069715" y="280375"/>
                      <a:pt x="1012723" y="304800"/>
                    </a:cubicBezTo>
                    <a:cubicBezTo>
                      <a:pt x="927675" y="341250"/>
                      <a:pt x="1013073" y="311239"/>
                      <a:pt x="943897" y="334297"/>
                    </a:cubicBezTo>
                    <a:cubicBezTo>
                      <a:pt x="934065" y="340852"/>
                      <a:pt x="925199" y="349163"/>
                      <a:pt x="914400" y="353962"/>
                    </a:cubicBezTo>
                    <a:cubicBezTo>
                      <a:pt x="914397" y="353964"/>
                      <a:pt x="840660" y="378542"/>
                      <a:pt x="825910" y="383458"/>
                    </a:cubicBezTo>
                    <a:cubicBezTo>
                      <a:pt x="810056" y="388743"/>
                      <a:pt x="793063" y="389666"/>
                      <a:pt x="776749" y="393291"/>
                    </a:cubicBezTo>
                    <a:cubicBezTo>
                      <a:pt x="763558" y="396222"/>
                      <a:pt x="750413" y="399411"/>
                      <a:pt x="737420" y="403123"/>
                    </a:cubicBezTo>
                    <a:cubicBezTo>
                      <a:pt x="727455" y="405970"/>
                      <a:pt x="718263" y="412242"/>
                      <a:pt x="707923" y="412955"/>
                    </a:cubicBezTo>
                    <a:cubicBezTo>
                      <a:pt x="622849" y="418822"/>
                      <a:pt x="537497" y="419510"/>
                      <a:pt x="452284" y="422787"/>
                    </a:cubicBezTo>
                    <a:cubicBezTo>
                      <a:pt x="442452" y="426065"/>
                      <a:pt x="430116" y="425292"/>
                      <a:pt x="422788" y="432620"/>
                    </a:cubicBezTo>
                    <a:cubicBezTo>
                      <a:pt x="406076" y="449332"/>
                      <a:pt x="383458" y="491613"/>
                      <a:pt x="383458" y="491613"/>
                    </a:cubicBezTo>
                    <a:cubicBezTo>
                      <a:pt x="366153" y="543531"/>
                      <a:pt x="379375" y="512487"/>
                      <a:pt x="334297" y="580103"/>
                    </a:cubicBezTo>
                    <a:cubicBezTo>
                      <a:pt x="327742" y="589935"/>
                      <a:pt x="314632" y="593213"/>
                      <a:pt x="304800" y="599768"/>
                    </a:cubicBezTo>
                    <a:lnTo>
                      <a:pt x="265471" y="658762"/>
                    </a:lnTo>
                    <a:cubicBezTo>
                      <a:pt x="259722" y="667385"/>
                      <a:pt x="262967" y="680930"/>
                      <a:pt x="255639" y="688258"/>
                    </a:cubicBezTo>
                    <a:cubicBezTo>
                      <a:pt x="248310" y="695587"/>
                      <a:pt x="236259" y="695843"/>
                      <a:pt x="226142" y="698091"/>
                    </a:cubicBezTo>
                    <a:cubicBezTo>
                      <a:pt x="171511" y="710232"/>
                      <a:pt x="114242" y="712733"/>
                      <a:pt x="58994" y="717755"/>
                    </a:cubicBezTo>
                    <a:cubicBezTo>
                      <a:pt x="45884" y="721032"/>
                      <a:pt x="30909" y="720091"/>
                      <a:pt x="19665" y="727587"/>
                    </a:cubicBezTo>
                    <a:cubicBezTo>
                      <a:pt x="9833" y="734142"/>
                      <a:pt x="0" y="745267"/>
                      <a:pt x="0" y="757084"/>
                    </a:cubicBezTo>
                    <a:cubicBezTo>
                      <a:pt x="0" y="776749"/>
                      <a:pt x="36052" y="799690"/>
                      <a:pt x="49162" y="806245"/>
                    </a:cubicBezTo>
                    <a:cubicBezTo>
                      <a:pt x="58432" y="810880"/>
                      <a:pt x="68826" y="812800"/>
                      <a:pt x="78658" y="816078"/>
                    </a:cubicBezTo>
                    <a:cubicBezTo>
                      <a:pt x="85213" y="825910"/>
                      <a:pt x="93038" y="835005"/>
                      <a:pt x="98323" y="845574"/>
                    </a:cubicBezTo>
                    <a:cubicBezTo>
                      <a:pt x="139033" y="926994"/>
                      <a:pt x="71459" y="820029"/>
                      <a:pt x="127820" y="904568"/>
                    </a:cubicBezTo>
                    <a:cubicBezTo>
                      <a:pt x="154957" y="985983"/>
                      <a:pt x="135986" y="946315"/>
                      <a:pt x="186813" y="1022555"/>
                    </a:cubicBezTo>
                    <a:lnTo>
                      <a:pt x="206478" y="1052052"/>
                    </a:lnTo>
                    <a:cubicBezTo>
                      <a:pt x="231191" y="1126194"/>
                      <a:pt x="197854" y="1034805"/>
                      <a:pt x="235975" y="1111045"/>
                    </a:cubicBezTo>
                    <a:cubicBezTo>
                      <a:pt x="240610" y="1120315"/>
                      <a:pt x="241172" y="1131272"/>
                      <a:pt x="245807" y="1140542"/>
                    </a:cubicBezTo>
                    <a:cubicBezTo>
                      <a:pt x="251092" y="1151111"/>
                      <a:pt x="260186" y="1159470"/>
                      <a:pt x="265471" y="1170039"/>
                    </a:cubicBezTo>
                    <a:cubicBezTo>
                      <a:pt x="306175" y="1251448"/>
                      <a:pt x="238618" y="1144507"/>
                      <a:pt x="294968" y="1229032"/>
                    </a:cubicBezTo>
                    <a:cubicBezTo>
                      <a:pt x="298245" y="1238864"/>
                      <a:pt x="305944" y="1248228"/>
                      <a:pt x="304800" y="1258529"/>
                    </a:cubicBezTo>
                    <a:cubicBezTo>
                      <a:pt x="302511" y="1279131"/>
                      <a:pt x="291691" y="1297858"/>
                      <a:pt x="285136" y="1317523"/>
                    </a:cubicBezTo>
                    <a:lnTo>
                      <a:pt x="265471" y="1376516"/>
                    </a:lnTo>
                    <a:cubicBezTo>
                      <a:pt x="261734" y="1387726"/>
                      <a:pt x="252362" y="1396181"/>
                      <a:pt x="245807" y="1406013"/>
                    </a:cubicBezTo>
                    <a:cubicBezTo>
                      <a:pt x="242530" y="1419123"/>
                      <a:pt x="239687" y="1432349"/>
                      <a:pt x="235975" y="1445342"/>
                    </a:cubicBezTo>
                    <a:cubicBezTo>
                      <a:pt x="233128" y="1455307"/>
                      <a:pt x="228656" y="1464784"/>
                      <a:pt x="226142" y="1474839"/>
                    </a:cubicBezTo>
                    <a:cubicBezTo>
                      <a:pt x="222089" y="1491052"/>
                      <a:pt x="220363" y="1507787"/>
                      <a:pt x="216310" y="1524000"/>
                    </a:cubicBezTo>
                    <a:cubicBezTo>
                      <a:pt x="204405" y="1571620"/>
                      <a:pt x="216310" y="1540388"/>
                      <a:pt x="216310" y="1543665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  <p:sp>
          <p:nvSpPr>
            <p:cNvPr id="11" name="Kombinationstegning 10"/>
            <p:cNvSpPr/>
            <p:nvPr/>
          </p:nvSpPr>
          <p:spPr>
            <a:xfrm>
              <a:off x="2900516" y="2694039"/>
              <a:ext cx="1071716" cy="1337187"/>
            </a:xfrm>
            <a:custGeom>
              <a:avLst/>
              <a:gdLst>
                <a:gd name="connsiteX0" fmla="*/ 0 w 1071716"/>
                <a:gd name="connsiteY0" fmla="*/ 1337187 h 1337187"/>
                <a:gd name="connsiteX1" fmla="*/ 49161 w 1071716"/>
                <a:gd name="connsiteY1" fmla="*/ 1219200 h 1337187"/>
                <a:gd name="connsiteX2" fmla="*/ 68826 w 1071716"/>
                <a:gd name="connsiteY2" fmla="*/ 1160206 h 1337187"/>
                <a:gd name="connsiteX3" fmla="*/ 108155 w 1071716"/>
                <a:gd name="connsiteY3" fmla="*/ 1091380 h 1337187"/>
                <a:gd name="connsiteX4" fmla="*/ 117987 w 1071716"/>
                <a:gd name="connsiteY4" fmla="*/ 1061884 h 1337187"/>
                <a:gd name="connsiteX5" fmla="*/ 137652 w 1071716"/>
                <a:gd name="connsiteY5" fmla="*/ 1032387 h 1337187"/>
                <a:gd name="connsiteX6" fmla="*/ 147484 w 1071716"/>
                <a:gd name="connsiteY6" fmla="*/ 973393 h 1337187"/>
                <a:gd name="connsiteX7" fmla="*/ 167149 w 1071716"/>
                <a:gd name="connsiteY7" fmla="*/ 934064 h 1337187"/>
                <a:gd name="connsiteX8" fmla="*/ 206478 w 1071716"/>
                <a:gd name="connsiteY8" fmla="*/ 845574 h 1337187"/>
                <a:gd name="connsiteX9" fmla="*/ 245807 w 1071716"/>
                <a:gd name="connsiteY9" fmla="*/ 747251 h 1337187"/>
                <a:gd name="connsiteX10" fmla="*/ 265471 w 1071716"/>
                <a:gd name="connsiteY10" fmla="*/ 678426 h 1337187"/>
                <a:gd name="connsiteX11" fmla="*/ 304800 w 1071716"/>
                <a:gd name="connsiteY11" fmla="*/ 599767 h 1337187"/>
                <a:gd name="connsiteX12" fmla="*/ 324465 w 1071716"/>
                <a:gd name="connsiteY12" fmla="*/ 560438 h 1337187"/>
                <a:gd name="connsiteX13" fmla="*/ 344129 w 1071716"/>
                <a:gd name="connsiteY13" fmla="*/ 530942 h 1337187"/>
                <a:gd name="connsiteX14" fmla="*/ 363794 w 1071716"/>
                <a:gd name="connsiteY14" fmla="*/ 491613 h 1337187"/>
                <a:gd name="connsiteX15" fmla="*/ 403123 w 1071716"/>
                <a:gd name="connsiteY15" fmla="*/ 462116 h 1337187"/>
                <a:gd name="connsiteX16" fmla="*/ 432619 w 1071716"/>
                <a:gd name="connsiteY16" fmla="*/ 422787 h 1337187"/>
                <a:gd name="connsiteX17" fmla="*/ 471949 w 1071716"/>
                <a:gd name="connsiteY17" fmla="*/ 403122 h 1337187"/>
                <a:gd name="connsiteX18" fmla="*/ 501445 w 1071716"/>
                <a:gd name="connsiteY18" fmla="*/ 373626 h 1337187"/>
                <a:gd name="connsiteX19" fmla="*/ 530942 w 1071716"/>
                <a:gd name="connsiteY19" fmla="*/ 363793 h 1337187"/>
                <a:gd name="connsiteX20" fmla="*/ 619432 w 1071716"/>
                <a:gd name="connsiteY20" fmla="*/ 304800 h 1337187"/>
                <a:gd name="connsiteX21" fmla="*/ 678426 w 1071716"/>
                <a:gd name="connsiteY21" fmla="*/ 285135 h 1337187"/>
                <a:gd name="connsiteX22" fmla="*/ 707923 w 1071716"/>
                <a:gd name="connsiteY22" fmla="*/ 265471 h 1337187"/>
                <a:gd name="connsiteX23" fmla="*/ 766916 w 1071716"/>
                <a:gd name="connsiteY23" fmla="*/ 245806 h 1337187"/>
                <a:gd name="connsiteX24" fmla="*/ 796413 w 1071716"/>
                <a:gd name="connsiteY24" fmla="*/ 235974 h 1337187"/>
                <a:gd name="connsiteX25" fmla="*/ 875071 w 1071716"/>
                <a:gd name="connsiteY25" fmla="*/ 216309 h 1337187"/>
                <a:gd name="connsiteX26" fmla="*/ 983226 w 1071716"/>
                <a:gd name="connsiteY26" fmla="*/ 167148 h 1337187"/>
                <a:gd name="connsiteX27" fmla="*/ 1022555 w 1071716"/>
                <a:gd name="connsiteY27" fmla="*/ 78658 h 1337187"/>
                <a:gd name="connsiteX28" fmla="*/ 1042219 w 1071716"/>
                <a:gd name="connsiteY28" fmla="*/ 49161 h 1337187"/>
                <a:gd name="connsiteX29" fmla="*/ 1071716 w 1071716"/>
                <a:gd name="connsiteY29" fmla="*/ 0 h 1337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071716" h="1337187">
                  <a:moveTo>
                    <a:pt x="0" y="1337187"/>
                  </a:moveTo>
                  <a:cubicBezTo>
                    <a:pt x="50985" y="1184234"/>
                    <a:pt x="-15450" y="1374268"/>
                    <a:pt x="49161" y="1219200"/>
                  </a:cubicBezTo>
                  <a:cubicBezTo>
                    <a:pt x="57133" y="1200066"/>
                    <a:pt x="62271" y="1179871"/>
                    <a:pt x="68826" y="1160206"/>
                  </a:cubicBezTo>
                  <a:cubicBezTo>
                    <a:pt x="77144" y="1135254"/>
                    <a:pt x="93768" y="1112960"/>
                    <a:pt x="108155" y="1091380"/>
                  </a:cubicBezTo>
                  <a:cubicBezTo>
                    <a:pt x="111432" y="1081548"/>
                    <a:pt x="113352" y="1071154"/>
                    <a:pt x="117987" y="1061884"/>
                  </a:cubicBezTo>
                  <a:cubicBezTo>
                    <a:pt x="123272" y="1051315"/>
                    <a:pt x="133915" y="1043598"/>
                    <a:pt x="137652" y="1032387"/>
                  </a:cubicBezTo>
                  <a:cubicBezTo>
                    <a:pt x="143956" y="1013474"/>
                    <a:pt x="141755" y="992488"/>
                    <a:pt x="147484" y="973393"/>
                  </a:cubicBezTo>
                  <a:cubicBezTo>
                    <a:pt x="151696" y="959354"/>
                    <a:pt x="161705" y="947673"/>
                    <a:pt x="167149" y="934064"/>
                  </a:cubicBezTo>
                  <a:cubicBezTo>
                    <a:pt x="202252" y="846308"/>
                    <a:pt x="168644" y="902324"/>
                    <a:pt x="206478" y="845574"/>
                  </a:cubicBezTo>
                  <a:cubicBezTo>
                    <a:pt x="230777" y="772675"/>
                    <a:pt x="216872" y="805120"/>
                    <a:pt x="245807" y="747251"/>
                  </a:cubicBezTo>
                  <a:cubicBezTo>
                    <a:pt x="249979" y="730562"/>
                    <a:pt x="257634" y="695667"/>
                    <a:pt x="265471" y="678426"/>
                  </a:cubicBezTo>
                  <a:cubicBezTo>
                    <a:pt x="277601" y="651739"/>
                    <a:pt x="291690" y="625987"/>
                    <a:pt x="304800" y="599767"/>
                  </a:cubicBezTo>
                  <a:cubicBezTo>
                    <a:pt x="311355" y="586657"/>
                    <a:pt x="316335" y="572633"/>
                    <a:pt x="324465" y="560438"/>
                  </a:cubicBezTo>
                  <a:cubicBezTo>
                    <a:pt x="331020" y="550606"/>
                    <a:pt x="338266" y="541202"/>
                    <a:pt x="344129" y="530942"/>
                  </a:cubicBezTo>
                  <a:cubicBezTo>
                    <a:pt x="351401" y="518216"/>
                    <a:pt x="354255" y="502741"/>
                    <a:pt x="363794" y="491613"/>
                  </a:cubicBezTo>
                  <a:cubicBezTo>
                    <a:pt x="374459" y="479171"/>
                    <a:pt x="391536" y="473704"/>
                    <a:pt x="403123" y="462116"/>
                  </a:cubicBezTo>
                  <a:cubicBezTo>
                    <a:pt x="414710" y="450529"/>
                    <a:pt x="420177" y="433452"/>
                    <a:pt x="432619" y="422787"/>
                  </a:cubicBezTo>
                  <a:cubicBezTo>
                    <a:pt x="443748" y="413248"/>
                    <a:pt x="460022" y="411641"/>
                    <a:pt x="471949" y="403122"/>
                  </a:cubicBezTo>
                  <a:cubicBezTo>
                    <a:pt x="483264" y="395040"/>
                    <a:pt x="489876" y="381339"/>
                    <a:pt x="501445" y="373626"/>
                  </a:cubicBezTo>
                  <a:cubicBezTo>
                    <a:pt x="510069" y="367877"/>
                    <a:pt x="521882" y="368826"/>
                    <a:pt x="530942" y="363793"/>
                  </a:cubicBezTo>
                  <a:cubicBezTo>
                    <a:pt x="530946" y="363791"/>
                    <a:pt x="604682" y="314634"/>
                    <a:pt x="619432" y="304800"/>
                  </a:cubicBezTo>
                  <a:cubicBezTo>
                    <a:pt x="636679" y="293302"/>
                    <a:pt x="658761" y="291690"/>
                    <a:pt x="678426" y="285135"/>
                  </a:cubicBezTo>
                  <a:cubicBezTo>
                    <a:pt x="689636" y="281398"/>
                    <a:pt x="697125" y="270270"/>
                    <a:pt x="707923" y="265471"/>
                  </a:cubicBezTo>
                  <a:cubicBezTo>
                    <a:pt x="726865" y="257053"/>
                    <a:pt x="747252" y="252361"/>
                    <a:pt x="766916" y="245806"/>
                  </a:cubicBezTo>
                  <a:cubicBezTo>
                    <a:pt x="776748" y="242529"/>
                    <a:pt x="786250" y="238007"/>
                    <a:pt x="796413" y="235974"/>
                  </a:cubicBezTo>
                  <a:cubicBezTo>
                    <a:pt x="820922" y="231072"/>
                    <a:pt x="851312" y="227109"/>
                    <a:pt x="875071" y="216309"/>
                  </a:cubicBezTo>
                  <a:cubicBezTo>
                    <a:pt x="995963" y="161357"/>
                    <a:pt x="914264" y="190134"/>
                    <a:pt x="983226" y="167148"/>
                  </a:cubicBezTo>
                  <a:cubicBezTo>
                    <a:pt x="1014388" y="120404"/>
                    <a:pt x="999153" y="148861"/>
                    <a:pt x="1022555" y="78658"/>
                  </a:cubicBezTo>
                  <a:cubicBezTo>
                    <a:pt x="1026292" y="67448"/>
                    <a:pt x="1036934" y="59730"/>
                    <a:pt x="1042219" y="49161"/>
                  </a:cubicBezTo>
                  <a:cubicBezTo>
                    <a:pt x="1067745" y="-1892"/>
                    <a:pt x="1033309" y="38407"/>
                    <a:pt x="1071716" y="0"/>
                  </a:cubicBezTo>
                </a:path>
              </a:pathLst>
            </a:custGeom>
            <a:noFill/>
            <a:ln w="508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grpSp>
          <p:nvGrpSpPr>
            <p:cNvPr id="14" name="Gruppe 13"/>
            <p:cNvGrpSpPr/>
            <p:nvPr/>
          </p:nvGrpSpPr>
          <p:grpSpPr>
            <a:xfrm>
              <a:off x="2900516" y="4021394"/>
              <a:ext cx="2241755" cy="1156320"/>
              <a:chOff x="2910348" y="4050890"/>
              <a:chExt cx="2241755" cy="1156320"/>
            </a:xfrm>
          </p:grpSpPr>
          <p:sp>
            <p:nvSpPr>
              <p:cNvPr id="12" name="Kombinationstegning 11"/>
              <p:cNvSpPr/>
              <p:nvPr/>
            </p:nvSpPr>
            <p:spPr>
              <a:xfrm>
                <a:off x="2910348" y="4050890"/>
                <a:ext cx="2241755" cy="481781"/>
              </a:xfrm>
              <a:custGeom>
                <a:avLst/>
                <a:gdLst>
                  <a:gd name="connsiteX0" fmla="*/ 0 w 2241755"/>
                  <a:gd name="connsiteY0" fmla="*/ 0 h 481781"/>
                  <a:gd name="connsiteX1" fmla="*/ 49162 w 2241755"/>
                  <a:gd name="connsiteY1" fmla="*/ 19665 h 481781"/>
                  <a:gd name="connsiteX2" fmla="*/ 78658 w 2241755"/>
                  <a:gd name="connsiteY2" fmla="*/ 39329 h 481781"/>
                  <a:gd name="connsiteX3" fmla="*/ 108155 w 2241755"/>
                  <a:gd name="connsiteY3" fmla="*/ 49162 h 481781"/>
                  <a:gd name="connsiteX4" fmla="*/ 196646 w 2241755"/>
                  <a:gd name="connsiteY4" fmla="*/ 68826 h 481781"/>
                  <a:gd name="connsiteX5" fmla="*/ 235975 w 2241755"/>
                  <a:gd name="connsiteY5" fmla="*/ 78658 h 481781"/>
                  <a:gd name="connsiteX6" fmla="*/ 285136 w 2241755"/>
                  <a:gd name="connsiteY6" fmla="*/ 98323 h 481781"/>
                  <a:gd name="connsiteX7" fmla="*/ 344129 w 2241755"/>
                  <a:gd name="connsiteY7" fmla="*/ 108155 h 481781"/>
                  <a:gd name="connsiteX8" fmla="*/ 383458 w 2241755"/>
                  <a:gd name="connsiteY8" fmla="*/ 127820 h 481781"/>
                  <a:gd name="connsiteX9" fmla="*/ 442452 w 2241755"/>
                  <a:gd name="connsiteY9" fmla="*/ 147484 h 481781"/>
                  <a:gd name="connsiteX10" fmla="*/ 511278 w 2241755"/>
                  <a:gd name="connsiteY10" fmla="*/ 196645 h 481781"/>
                  <a:gd name="connsiteX11" fmla="*/ 570271 w 2241755"/>
                  <a:gd name="connsiteY11" fmla="*/ 216310 h 481781"/>
                  <a:gd name="connsiteX12" fmla="*/ 639097 w 2241755"/>
                  <a:gd name="connsiteY12" fmla="*/ 245807 h 481781"/>
                  <a:gd name="connsiteX13" fmla="*/ 668594 w 2241755"/>
                  <a:gd name="connsiteY13" fmla="*/ 265471 h 481781"/>
                  <a:gd name="connsiteX14" fmla="*/ 698091 w 2241755"/>
                  <a:gd name="connsiteY14" fmla="*/ 275304 h 481781"/>
                  <a:gd name="connsiteX15" fmla="*/ 727587 w 2241755"/>
                  <a:gd name="connsiteY15" fmla="*/ 294968 h 481781"/>
                  <a:gd name="connsiteX16" fmla="*/ 776749 w 2241755"/>
                  <a:gd name="connsiteY16" fmla="*/ 304800 h 481781"/>
                  <a:gd name="connsiteX17" fmla="*/ 816078 w 2241755"/>
                  <a:gd name="connsiteY17" fmla="*/ 314633 h 481781"/>
                  <a:gd name="connsiteX18" fmla="*/ 884904 w 2241755"/>
                  <a:gd name="connsiteY18" fmla="*/ 344129 h 481781"/>
                  <a:gd name="connsiteX19" fmla="*/ 973394 w 2241755"/>
                  <a:gd name="connsiteY19" fmla="*/ 363794 h 481781"/>
                  <a:gd name="connsiteX20" fmla="*/ 1081549 w 2241755"/>
                  <a:gd name="connsiteY20" fmla="*/ 403123 h 481781"/>
                  <a:gd name="connsiteX21" fmla="*/ 1120878 w 2241755"/>
                  <a:gd name="connsiteY21" fmla="*/ 422787 h 481781"/>
                  <a:gd name="connsiteX22" fmla="*/ 1179871 w 2241755"/>
                  <a:gd name="connsiteY22" fmla="*/ 442452 h 481781"/>
                  <a:gd name="connsiteX23" fmla="*/ 1288026 w 2241755"/>
                  <a:gd name="connsiteY23" fmla="*/ 471949 h 481781"/>
                  <a:gd name="connsiteX24" fmla="*/ 1356852 w 2241755"/>
                  <a:gd name="connsiteY24" fmla="*/ 481781 h 481781"/>
                  <a:gd name="connsiteX25" fmla="*/ 1602658 w 2241755"/>
                  <a:gd name="connsiteY25" fmla="*/ 471949 h 481781"/>
                  <a:gd name="connsiteX26" fmla="*/ 1691149 w 2241755"/>
                  <a:gd name="connsiteY26" fmla="*/ 442452 h 481781"/>
                  <a:gd name="connsiteX27" fmla="*/ 1779639 w 2241755"/>
                  <a:gd name="connsiteY27" fmla="*/ 422787 h 481781"/>
                  <a:gd name="connsiteX28" fmla="*/ 1818968 w 2241755"/>
                  <a:gd name="connsiteY28" fmla="*/ 412955 h 481781"/>
                  <a:gd name="connsiteX29" fmla="*/ 1877962 w 2241755"/>
                  <a:gd name="connsiteY29" fmla="*/ 373626 h 481781"/>
                  <a:gd name="connsiteX30" fmla="*/ 1936955 w 2241755"/>
                  <a:gd name="connsiteY30" fmla="*/ 353962 h 481781"/>
                  <a:gd name="connsiteX31" fmla="*/ 1995949 w 2241755"/>
                  <a:gd name="connsiteY31" fmla="*/ 314633 h 481781"/>
                  <a:gd name="connsiteX32" fmla="*/ 2025446 w 2241755"/>
                  <a:gd name="connsiteY32" fmla="*/ 294968 h 481781"/>
                  <a:gd name="connsiteX33" fmla="*/ 2054942 w 2241755"/>
                  <a:gd name="connsiteY33" fmla="*/ 285136 h 481781"/>
                  <a:gd name="connsiteX34" fmla="*/ 2094271 w 2241755"/>
                  <a:gd name="connsiteY34" fmla="*/ 265471 h 481781"/>
                  <a:gd name="connsiteX35" fmla="*/ 2143433 w 2241755"/>
                  <a:gd name="connsiteY35" fmla="*/ 245807 h 481781"/>
                  <a:gd name="connsiteX36" fmla="*/ 2172929 w 2241755"/>
                  <a:gd name="connsiteY36" fmla="*/ 216310 h 481781"/>
                  <a:gd name="connsiteX37" fmla="*/ 2202426 w 2241755"/>
                  <a:gd name="connsiteY37" fmla="*/ 206478 h 481781"/>
                  <a:gd name="connsiteX38" fmla="*/ 2222091 w 2241755"/>
                  <a:gd name="connsiteY38" fmla="*/ 176981 h 481781"/>
                  <a:gd name="connsiteX39" fmla="*/ 2241755 w 2241755"/>
                  <a:gd name="connsiteY39" fmla="*/ 157316 h 481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2241755" h="481781">
                    <a:moveTo>
                      <a:pt x="0" y="0"/>
                    </a:moveTo>
                    <a:cubicBezTo>
                      <a:pt x="16387" y="6555"/>
                      <a:pt x="33376" y="11772"/>
                      <a:pt x="49162" y="19665"/>
                    </a:cubicBezTo>
                    <a:cubicBezTo>
                      <a:pt x="59731" y="24950"/>
                      <a:pt x="68089" y="34044"/>
                      <a:pt x="78658" y="39329"/>
                    </a:cubicBezTo>
                    <a:cubicBezTo>
                      <a:pt x="87928" y="43964"/>
                      <a:pt x="98100" y="46648"/>
                      <a:pt x="108155" y="49162"/>
                    </a:cubicBezTo>
                    <a:cubicBezTo>
                      <a:pt x="137469" y="56491"/>
                      <a:pt x="167203" y="62032"/>
                      <a:pt x="196646" y="68826"/>
                    </a:cubicBezTo>
                    <a:cubicBezTo>
                      <a:pt x="209813" y="71864"/>
                      <a:pt x="223155" y="74385"/>
                      <a:pt x="235975" y="78658"/>
                    </a:cubicBezTo>
                    <a:cubicBezTo>
                      <a:pt x="252719" y="84239"/>
                      <a:pt x="268109" y="93679"/>
                      <a:pt x="285136" y="98323"/>
                    </a:cubicBezTo>
                    <a:cubicBezTo>
                      <a:pt x="304369" y="103568"/>
                      <a:pt x="324465" y="104878"/>
                      <a:pt x="344129" y="108155"/>
                    </a:cubicBezTo>
                    <a:cubicBezTo>
                      <a:pt x="357239" y="114710"/>
                      <a:pt x="369849" y="122377"/>
                      <a:pt x="383458" y="127820"/>
                    </a:cubicBezTo>
                    <a:cubicBezTo>
                      <a:pt x="402704" y="135518"/>
                      <a:pt x="423510" y="139065"/>
                      <a:pt x="442452" y="147484"/>
                    </a:cubicBezTo>
                    <a:cubicBezTo>
                      <a:pt x="471338" y="160322"/>
                      <a:pt x="482251" y="182131"/>
                      <a:pt x="511278" y="196645"/>
                    </a:cubicBezTo>
                    <a:cubicBezTo>
                      <a:pt x="529818" y="205915"/>
                      <a:pt x="570271" y="216310"/>
                      <a:pt x="570271" y="216310"/>
                    </a:cubicBezTo>
                    <a:cubicBezTo>
                      <a:pt x="644321" y="265677"/>
                      <a:pt x="550214" y="207715"/>
                      <a:pt x="639097" y="245807"/>
                    </a:cubicBezTo>
                    <a:cubicBezTo>
                      <a:pt x="649958" y="250462"/>
                      <a:pt x="658025" y="260186"/>
                      <a:pt x="668594" y="265471"/>
                    </a:cubicBezTo>
                    <a:cubicBezTo>
                      <a:pt x="677864" y="270106"/>
                      <a:pt x="688821" y="270669"/>
                      <a:pt x="698091" y="275304"/>
                    </a:cubicBezTo>
                    <a:cubicBezTo>
                      <a:pt x="708660" y="280589"/>
                      <a:pt x="716523" y="290819"/>
                      <a:pt x="727587" y="294968"/>
                    </a:cubicBezTo>
                    <a:cubicBezTo>
                      <a:pt x="743235" y="300836"/>
                      <a:pt x="760435" y="301175"/>
                      <a:pt x="776749" y="304800"/>
                    </a:cubicBezTo>
                    <a:cubicBezTo>
                      <a:pt x="789940" y="307731"/>
                      <a:pt x="803425" y="309888"/>
                      <a:pt x="816078" y="314633"/>
                    </a:cubicBezTo>
                    <a:cubicBezTo>
                      <a:pt x="872359" y="335739"/>
                      <a:pt x="836070" y="331920"/>
                      <a:pt x="884904" y="344129"/>
                    </a:cubicBezTo>
                    <a:cubicBezTo>
                      <a:pt x="941025" y="358160"/>
                      <a:pt x="922939" y="348658"/>
                      <a:pt x="973394" y="363794"/>
                    </a:cubicBezTo>
                    <a:cubicBezTo>
                      <a:pt x="1006939" y="373857"/>
                      <a:pt x="1049068" y="388687"/>
                      <a:pt x="1081549" y="403123"/>
                    </a:cubicBezTo>
                    <a:cubicBezTo>
                      <a:pt x="1094943" y="409076"/>
                      <a:pt x="1107269" y="417344"/>
                      <a:pt x="1120878" y="422787"/>
                    </a:cubicBezTo>
                    <a:cubicBezTo>
                      <a:pt x="1140124" y="430485"/>
                      <a:pt x="1160207" y="435897"/>
                      <a:pt x="1179871" y="442452"/>
                    </a:cubicBezTo>
                    <a:cubicBezTo>
                      <a:pt x="1234998" y="460828"/>
                      <a:pt x="1199339" y="449777"/>
                      <a:pt x="1288026" y="471949"/>
                    </a:cubicBezTo>
                    <a:cubicBezTo>
                      <a:pt x="1310509" y="477570"/>
                      <a:pt x="1333910" y="478504"/>
                      <a:pt x="1356852" y="481781"/>
                    </a:cubicBezTo>
                    <a:cubicBezTo>
                      <a:pt x="1438787" y="478504"/>
                      <a:pt x="1521038" y="479848"/>
                      <a:pt x="1602658" y="471949"/>
                    </a:cubicBezTo>
                    <a:cubicBezTo>
                      <a:pt x="1618693" y="470397"/>
                      <a:pt x="1668383" y="448143"/>
                      <a:pt x="1691149" y="442452"/>
                    </a:cubicBezTo>
                    <a:cubicBezTo>
                      <a:pt x="1787064" y="418474"/>
                      <a:pt x="1667298" y="447752"/>
                      <a:pt x="1779639" y="422787"/>
                    </a:cubicBezTo>
                    <a:cubicBezTo>
                      <a:pt x="1792830" y="419856"/>
                      <a:pt x="1805858" y="416232"/>
                      <a:pt x="1818968" y="412955"/>
                    </a:cubicBezTo>
                    <a:lnTo>
                      <a:pt x="1877962" y="373626"/>
                    </a:lnTo>
                    <a:cubicBezTo>
                      <a:pt x="1895209" y="362128"/>
                      <a:pt x="1936955" y="353962"/>
                      <a:pt x="1936955" y="353962"/>
                    </a:cubicBezTo>
                    <a:cubicBezTo>
                      <a:pt x="1992873" y="298044"/>
                      <a:pt x="1939030" y="343092"/>
                      <a:pt x="1995949" y="314633"/>
                    </a:cubicBezTo>
                    <a:cubicBezTo>
                      <a:pt x="2006518" y="309348"/>
                      <a:pt x="2014877" y="300253"/>
                      <a:pt x="2025446" y="294968"/>
                    </a:cubicBezTo>
                    <a:cubicBezTo>
                      <a:pt x="2034716" y="290333"/>
                      <a:pt x="2045416" y="289219"/>
                      <a:pt x="2054942" y="285136"/>
                    </a:cubicBezTo>
                    <a:cubicBezTo>
                      <a:pt x="2068414" y="279362"/>
                      <a:pt x="2080877" y="271424"/>
                      <a:pt x="2094271" y="265471"/>
                    </a:cubicBezTo>
                    <a:cubicBezTo>
                      <a:pt x="2110399" y="258303"/>
                      <a:pt x="2127046" y="252362"/>
                      <a:pt x="2143433" y="245807"/>
                    </a:cubicBezTo>
                    <a:cubicBezTo>
                      <a:pt x="2153265" y="235975"/>
                      <a:pt x="2161360" y="224023"/>
                      <a:pt x="2172929" y="216310"/>
                    </a:cubicBezTo>
                    <a:cubicBezTo>
                      <a:pt x="2181552" y="210561"/>
                      <a:pt x="2194333" y="212952"/>
                      <a:pt x="2202426" y="206478"/>
                    </a:cubicBezTo>
                    <a:cubicBezTo>
                      <a:pt x="2211654" y="199096"/>
                      <a:pt x="2214709" y="186209"/>
                      <a:pt x="2222091" y="176981"/>
                    </a:cubicBezTo>
                    <a:cubicBezTo>
                      <a:pt x="2227882" y="169742"/>
                      <a:pt x="2235200" y="163871"/>
                      <a:pt x="2241755" y="157316"/>
                    </a:cubicBez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13" name="Kombinationstegning 12"/>
              <p:cNvSpPr/>
              <p:nvPr/>
            </p:nvSpPr>
            <p:spPr>
              <a:xfrm>
                <a:off x="4247535" y="4509120"/>
                <a:ext cx="235975" cy="698090"/>
              </a:xfrm>
              <a:custGeom>
                <a:avLst/>
                <a:gdLst>
                  <a:gd name="connsiteX0" fmla="*/ 0 w 235975"/>
                  <a:gd name="connsiteY0" fmla="*/ 0 h 698090"/>
                  <a:gd name="connsiteX1" fmla="*/ 9833 w 235975"/>
                  <a:gd name="connsiteY1" fmla="*/ 98323 h 698090"/>
                  <a:gd name="connsiteX2" fmla="*/ 19665 w 235975"/>
                  <a:gd name="connsiteY2" fmla="*/ 137652 h 698090"/>
                  <a:gd name="connsiteX3" fmla="*/ 29497 w 235975"/>
                  <a:gd name="connsiteY3" fmla="*/ 186813 h 698090"/>
                  <a:gd name="connsiteX4" fmla="*/ 78659 w 235975"/>
                  <a:gd name="connsiteY4" fmla="*/ 294968 h 698090"/>
                  <a:gd name="connsiteX5" fmla="*/ 127820 w 235975"/>
                  <a:gd name="connsiteY5" fmla="*/ 383458 h 698090"/>
                  <a:gd name="connsiteX6" fmla="*/ 147484 w 235975"/>
                  <a:gd name="connsiteY6" fmla="*/ 422787 h 698090"/>
                  <a:gd name="connsiteX7" fmla="*/ 157317 w 235975"/>
                  <a:gd name="connsiteY7" fmla="*/ 452284 h 698090"/>
                  <a:gd name="connsiteX8" fmla="*/ 176981 w 235975"/>
                  <a:gd name="connsiteY8" fmla="*/ 481781 h 698090"/>
                  <a:gd name="connsiteX9" fmla="*/ 196646 w 235975"/>
                  <a:gd name="connsiteY9" fmla="*/ 550606 h 698090"/>
                  <a:gd name="connsiteX10" fmla="*/ 216310 w 235975"/>
                  <a:gd name="connsiteY10" fmla="*/ 609600 h 698090"/>
                  <a:gd name="connsiteX11" fmla="*/ 226142 w 235975"/>
                  <a:gd name="connsiteY11" fmla="*/ 639097 h 698090"/>
                  <a:gd name="connsiteX12" fmla="*/ 235975 w 235975"/>
                  <a:gd name="connsiteY12" fmla="*/ 668594 h 698090"/>
                  <a:gd name="connsiteX13" fmla="*/ 235975 w 235975"/>
                  <a:gd name="connsiteY13" fmla="*/ 698090 h 698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5975" h="698090">
                    <a:moveTo>
                      <a:pt x="0" y="0"/>
                    </a:moveTo>
                    <a:cubicBezTo>
                      <a:pt x="3278" y="32774"/>
                      <a:pt x="5175" y="65716"/>
                      <a:pt x="9833" y="98323"/>
                    </a:cubicBezTo>
                    <a:cubicBezTo>
                      <a:pt x="11744" y="111700"/>
                      <a:pt x="16734" y="124461"/>
                      <a:pt x="19665" y="137652"/>
                    </a:cubicBezTo>
                    <a:cubicBezTo>
                      <a:pt x="23290" y="153966"/>
                      <a:pt x="25739" y="170529"/>
                      <a:pt x="29497" y="186813"/>
                    </a:cubicBezTo>
                    <a:cubicBezTo>
                      <a:pt x="50230" y="276657"/>
                      <a:pt x="31237" y="247546"/>
                      <a:pt x="78659" y="294968"/>
                    </a:cubicBezTo>
                    <a:cubicBezTo>
                      <a:pt x="105849" y="376542"/>
                      <a:pt x="60201" y="248217"/>
                      <a:pt x="127820" y="383458"/>
                    </a:cubicBezTo>
                    <a:cubicBezTo>
                      <a:pt x="134375" y="396568"/>
                      <a:pt x="141710" y="409315"/>
                      <a:pt x="147484" y="422787"/>
                    </a:cubicBezTo>
                    <a:cubicBezTo>
                      <a:pt x="151567" y="432313"/>
                      <a:pt x="152682" y="443014"/>
                      <a:pt x="157317" y="452284"/>
                    </a:cubicBezTo>
                    <a:cubicBezTo>
                      <a:pt x="162602" y="462853"/>
                      <a:pt x="171696" y="471212"/>
                      <a:pt x="176981" y="481781"/>
                    </a:cubicBezTo>
                    <a:cubicBezTo>
                      <a:pt x="185240" y="498299"/>
                      <a:pt x="191922" y="534859"/>
                      <a:pt x="196646" y="550606"/>
                    </a:cubicBezTo>
                    <a:cubicBezTo>
                      <a:pt x="202602" y="570460"/>
                      <a:pt x="209755" y="589935"/>
                      <a:pt x="216310" y="609600"/>
                    </a:cubicBezTo>
                    <a:lnTo>
                      <a:pt x="226142" y="639097"/>
                    </a:lnTo>
                    <a:cubicBezTo>
                      <a:pt x="229420" y="648929"/>
                      <a:pt x="235975" y="658230"/>
                      <a:pt x="235975" y="668594"/>
                    </a:cubicBezTo>
                    <a:lnTo>
                      <a:pt x="235975" y="698090"/>
                    </a:ln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  <p:grpSp>
          <p:nvGrpSpPr>
            <p:cNvPr id="16" name="Gruppe 15"/>
            <p:cNvGrpSpPr/>
            <p:nvPr/>
          </p:nvGrpSpPr>
          <p:grpSpPr>
            <a:xfrm>
              <a:off x="1327355" y="3008671"/>
              <a:ext cx="1592826" cy="1415845"/>
              <a:chOff x="1327355" y="3008671"/>
              <a:chExt cx="1592826" cy="1415845"/>
            </a:xfrm>
          </p:grpSpPr>
          <p:sp>
            <p:nvSpPr>
              <p:cNvPr id="10" name="Kombinationstegning 9"/>
              <p:cNvSpPr/>
              <p:nvPr/>
            </p:nvSpPr>
            <p:spPr>
              <a:xfrm>
                <a:off x="1327355" y="3982065"/>
                <a:ext cx="1592826" cy="442451"/>
              </a:xfrm>
              <a:custGeom>
                <a:avLst/>
                <a:gdLst>
                  <a:gd name="connsiteX0" fmla="*/ 0 w 1592826"/>
                  <a:gd name="connsiteY0" fmla="*/ 442451 h 442451"/>
                  <a:gd name="connsiteX1" fmla="*/ 235974 w 1592826"/>
                  <a:gd name="connsiteY1" fmla="*/ 432619 h 442451"/>
                  <a:gd name="connsiteX2" fmla="*/ 275303 w 1592826"/>
                  <a:gd name="connsiteY2" fmla="*/ 422787 h 442451"/>
                  <a:gd name="connsiteX3" fmla="*/ 383458 w 1592826"/>
                  <a:gd name="connsiteY3" fmla="*/ 412954 h 442451"/>
                  <a:gd name="connsiteX4" fmla="*/ 422787 w 1592826"/>
                  <a:gd name="connsiteY4" fmla="*/ 403122 h 442451"/>
                  <a:gd name="connsiteX5" fmla="*/ 471948 w 1592826"/>
                  <a:gd name="connsiteY5" fmla="*/ 393290 h 442451"/>
                  <a:gd name="connsiteX6" fmla="*/ 521110 w 1592826"/>
                  <a:gd name="connsiteY6" fmla="*/ 373625 h 442451"/>
                  <a:gd name="connsiteX7" fmla="*/ 599768 w 1592826"/>
                  <a:gd name="connsiteY7" fmla="*/ 363793 h 442451"/>
                  <a:gd name="connsiteX8" fmla="*/ 648929 w 1592826"/>
                  <a:gd name="connsiteY8" fmla="*/ 353961 h 442451"/>
                  <a:gd name="connsiteX9" fmla="*/ 678426 w 1592826"/>
                  <a:gd name="connsiteY9" fmla="*/ 344129 h 442451"/>
                  <a:gd name="connsiteX10" fmla="*/ 717755 w 1592826"/>
                  <a:gd name="connsiteY10" fmla="*/ 334296 h 442451"/>
                  <a:gd name="connsiteX11" fmla="*/ 747251 w 1592826"/>
                  <a:gd name="connsiteY11" fmla="*/ 324464 h 442451"/>
                  <a:gd name="connsiteX12" fmla="*/ 845574 w 1592826"/>
                  <a:gd name="connsiteY12" fmla="*/ 304800 h 442451"/>
                  <a:gd name="connsiteX13" fmla="*/ 904568 w 1592826"/>
                  <a:gd name="connsiteY13" fmla="*/ 285135 h 442451"/>
                  <a:gd name="connsiteX14" fmla="*/ 983226 w 1592826"/>
                  <a:gd name="connsiteY14" fmla="*/ 275303 h 442451"/>
                  <a:gd name="connsiteX15" fmla="*/ 1022555 w 1592826"/>
                  <a:gd name="connsiteY15" fmla="*/ 265470 h 442451"/>
                  <a:gd name="connsiteX16" fmla="*/ 1081548 w 1592826"/>
                  <a:gd name="connsiteY16" fmla="*/ 255638 h 442451"/>
                  <a:gd name="connsiteX17" fmla="*/ 1111045 w 1592826"/>
                  <a:gd name="connsiteY17" fmla="*/ 245806 h 442451"/>
                  <a:gd name="connsiteX18" fmla="*/ 1140542 w 1592826"/>
                  <a:gd name="connsiteY18" fmla="*/ 226141 h 442451"/>
                  <a:gd name="connsiteX19" fmla="*/ 1170039 w 1592826"/>
                  <a:gd name="connsiteY19" fmla="*/ 216309 h 442451"/>
                  <a:gd name="connsiteX20" fmla="*/ 1219200 w 1592826"/>
                  <a:gd name="connsiteY20" fmla="*/ 196645 h 442451"/>
                  <a:gd name="connsiteX21" fmla="*/ 1258529 w 1592826"/>
                  <a:gd name="connsiteY21" fmla="*/ 186812 h 442451"/>
                  <a:gd name="connsiteX22" fmla="*/ 1297858 w 1592826"/>
                  <a:gd name="connsiteY22" fmla="*/ 167148 h 442451"/>
                  <a:gd name="connsiteX23" fmla="*/ 1366684 w 1592826"/>
                  <a:gd name="connsiteY23" fmla="*/ 147483 h 442451"/>
                  <a:gd name="connsiteX24" fmla="*/ 1425677 w 1592826"/>
                  <a:gd name="connsiteY24" fmla="*/ 117987 h 442451"/>
                  <a:gd name="connsiteX25" fmla="*/ 1484671 w 1592826"/>
                  <a:gd name="connsiteY25" fmla="*/ 88490 h 442451"/>
                  <a:gd name="connsiteX26" fmla="*/ 1514168 w 1592826"/>
                  <a:gd name="connsiteY26" fmla="*/ 68825 h 442451"/>
                  <a:gd name="connsiteX27" fmla="*/ 1543664 w 1592826"/>
                  <a:gd name="connsiteY27" fmla="*/ 58993 h 442451"/>
                  <a:gd name="connsiteX28" fmla="*/ 1573161 w 1592826"/>
                  <a:gd name="connsiteY28" fmla="*/ 29496 h 442451"/>
                  <a:gd name="connsiteX29" fmla="*/ 1592826 w 1592826"/>
                  <a:gd name="connsiteY29" fmla="*/ 0 h 442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592826" h="442451">
                    <a:moveTo>
                      <a:pt x="0" y="442451"/>
                    </a:moveTo>
                    <a:cubicBezTo>
                      <a:pt x="78658" y="439174"/>
                      <a:pt x="157448" y="438228"/>
                      <a:pt x="235974" y="432619"/>
                    </a:cubicBezTo>
                    <a:cubicBezTo>
                      <a:pt x="249453" y="431656"/>
                      <a:pt x="261908" y="424573"/>
                      <a:pt x="275303" y="422787"/>
                    </a:cubicBezTo>
                    <a:cubicBezTo>
                      <a:pt x="311186" y="418003"/>
                      <a:pt x="347406" y="416232"/>
                      <a:pt x="383458" y="412954"/>
                    </a:cubicBezTo>
                    <a:cubicBezTo>
                      <a:pt x="396568" y="409677"/>
                      <a:pt x="409596" y="406053"/>
                      <a:pt x="422787" y="403122"/>
                    </a:cubicBezTo>
                    <a:cubicBezTo>
                      <a:pt x="439101" y="399497"/>
                      <a:pt x="455941" y="398092"/>
                      <a:pt x="471948" y="393290"/>
                    </a:cubicBezTo>
                    <a:cubicBezTo>
                      <a:pt x="488853" y="388218"/>
                      <a:pt x="503912" y="377594"/>
                      <a:pt x="521110" y="373625"/>
                    </a:cubicBezTo>
                    <a:cubicBezTo>
                      <a:pt x="546857" y="367683"/>
                      <a:pt x="573652" y="367811"/>
                      <a:pt x="599768" y="363793"/>
                    </a:cubicBezTo>
                    <a:cubicBezTo>
                      <a:pt x="616285" y="361252"/>
                      <a:pt x="632716" y="358014"/>
                      <a:pt x="648929" y="353961"/>
                    </a:cubicBezTo>
                    <a:cubicBezTo>
                      <a:pt x="658984" y="351447"/>
                      <a:pt x="668461" y="346976"/>
                      <a:pt x="678426" y="344129"/>
                    </a:cubicBezTo>
                    <a:cubicBezTo>
                      <a:pt x="691419" y="340417"/>
                      <a:pt x="704762" y="338008"/>
                      <a:pt x="717755" y="334296"/>
                    </a:cubicBezTo>
                    <a:cubicBezTo>
                      <a:pt x="727720" y="331449"/>
                      <a:pt x="737153" y="326794"/>
                      <a:pt x="747251" y="324464"/>
                    </a:cubicBezTo>
                    <a:cubicBezTo>
                      <a:pt x="779818" y="316949"/>
                      <a:pt x="812800" y="311355"/>
                      <a:pt x="845574" y="304800"/>
                    </a:cubicBezTo>
                    <a:cubicBezTo>
                      <a:pt x="865900" y="300735"/>
                      <a:pt x="884000" y="287706"/>
                      <a:pt x="904568" y="285135"/>
                    </a:cubicBezTo>
                    <a:lnTo>
                      <a:pt x="983226" y="275303"/>
                    </a:lnTo>
                    <a:cubicBezTo>
                      <a:pt x="996336" y="272025"/>
                      <a:pt x="1009304" y="268120"/>
                      <a:pt x="1022555" y="265470"/>
                    </a:cubicBezTo>
                    <a:cubicBezTo>
                      <a:pt x="1042103" y="261560"/>
                      <a:pt x="1062087" y="259963"/>
                      <a:pt x="1081548" y="255638"/>
                    </a:cubicBezTo>
                    <a:cubicBezTo>
                      <a:pt x="1091665" y="253390"/>
                      <a:pt x="1101213" y="249083"/>
                      <a:pt x="1111045" y="245806"/>
                    </a:cubicBezTo>
                    <a:cubicBezTo>
                      <a:pt x="1120877" y="239251"/>
                      <a:pt x="1129973" y="231426"/>
                      <a:pt x="1140542" y="226141"/>
                    </a:cubicBezTo>
                    <a:cubicBezTo>
                      <a:pt x="1149812" y="221506"/>
                      <a:pt x="1160335" y="219948"/>
                      <a:pt x="1170039" y="216309"/>
                    </a:cubicBezTo>
                    <a:cubicBezTo>
                      <a:pt x="1186565" y="210112"/>
                      <a:pt x="1202456" y="202226"/>
                      <a:pt x="1219200" y="196645"/>
                    </a:cubicBezTo>
                    <a:cubicBezTo>
                      <a:pt x="1232020" y="192372"/>
                      <a:pt x="1245876" y="191557"/>
                      <a:pt x="1258529" y="186812"/>
                    </a:cubicBezTo>
                    <a:cubicBezTo>
                      <a:pt x="1272253" y="181666"/>
                      <a:pt x="1284386" y="172922"/>
                      <a:pt x="1297858" y="167148"/>
                    </a:cubicBezTo>
                    <a:cubicBezTo>
                      <a:pt x="1317602" y="158686"/>
                      <a:pt x="1346731" y="152472"/>
                      <a:pt x="1366684" y="147483"/>
                    </a:cubicBezTo>
                    <a:cubicBezTo>
                      <a:pt x="1451219" y="91127"/>
                      <a:pt x="1344260" y="158696"/>
                      <a:pt x="1425677" y="117987"/>
                    </a:cubicBezTo>
                    <a:cubicBezTo>
                      <a:pt x="1501918" y="79867"/>
                      <a:pt x="1410530" y="113203"/>
                      <a:pt x="1484671" y="88490"/>
                    </a:cubicBezTo>
                    <a:cubicBezTo>
                      <a:pt x="1494503" y="81935"/>
                      <a:pt x="1503599" y="74110"/>
                      <a:pt x="1514168" y="68825"/>
                    </a:cubicBezTo>
                    <a:cubicBezTo>
                      <a:pt x="1523438" y="64190"/>
                      <a:pt x="1535041" y="64742"/>
                      <a:pt x="1543664" y="58993"/>
                    </a:cubicBezTo>
                    <a:cubicBezTo>
                      <a:pt x="1555234" y="51280"/>
                      <a:pt x="1564259" y="40178"/>
                      <a:pt x="1573161" y="29496"/>
                    </a:cubicBezTo>
                    <a:cubicBezTo>
                      <a:pt x="1580726" y="20418"/>
                      <a:pt x="1592826" y="0"/>
                      <a:pt x="1592826" y="0"/>
                    </a:cubicBez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15" name="Kombinationstegning 14"/>
              <p:cNvSpPr/>
              <p:nvPr/>
            </p:nvSpPr>
            <p:spPr>
              <a:xfrm>
                <a:off x="1848465" y="3008671"/>
                <a:ext cx="619844" cy="1337187"/>
              </a:xfrm>
              <a:custGeom>
                <a:avLst/>
                <a:gdLst>
                  <a:gd name="connsiteX0" fmla="*/ 78658 w 619844"/>
                  <a:gd name="connsiteY0" fmla="*/ 1337187 h 1337187"/>
                  <a:gd name="connsiteX1" fmla="*/ 68825 w 619844"/>
                  <a:gd name="connsiteY1" fmla="*/ 1219200 h 1337187"/>
                  <a:gd name="connsiteX2" fmla="*/ 58993 w 619844"/>
                  <a:gd name="connsiteY2" fmla="*/ 1189703 h 1337187"/>
                  <a:gd name="connsiteX3" fmla="*/ 39329 w 619844"/>
                  <a:gd name="connsiteY3" fmla="*/ 1111045 h 1337187"/>
                  <a:gd name="connsiteX4" fmla="*/ 19664 w 619844"/>
                  <a:gd name="connsiteY4" fmla="*/ 1071716 h 1337187"/>
                  <a:gd name="connsiteX5" fmla="*/ 0 w 619844"/>
                  <a:gd name="connsiteY5" fmla="*/ 1002890 h 1337187"/>
                  <a:gd name="connsiteX6" fmla="*/ 9832 w 619844"/>
                  <a:gd name="connsiteY6" fmla="*/ 786581 h 1337187"/>
                  <a:gd name="connsiteX7" fmla="*/ 29496 w 619844"/>
                  <a:gd name="connsiteY7" fmla="*/ 727587 h 1337187"/>
                  <a:gd name="connsiteX8" fmla="*/ 39329 w 619844"/>
                  <a:gd name="connsiteY8" fmla="*/ 698090 h 1337187"/>
                  <a:gd name="connsiteX9" fmla="*/ 98322 w 619844"/>
                  <a:gd name="connsiteY9" fmla="*/ 648929 h 1337187"/>
                  <a:gd name="connsiteX10" fmla="*/ 137651 w 619844"/>
                  <a:gd name="connsiteY10" fmla="*/ 619432 h 1337187"/>
                  <a:gd name="connsiteX11" fmla="*/ 176980 w 619844"/>
                  <a:gd name="connsiteY11" fmla="*/ 609600 h 1337187"/>
                  <a:gd name="connsiteX12" fmla="*/ 206477 w 619844"/>
                  <a:gd name="connsiteY12" fmla="*/ 599768 h 1337187"/>
                  <a:gd name="connsiteX13" fmla="*/ 235974 w 619844"/>
                  <a:gd name="connsiteY13" fmla="*/ 570271 h 1337187"/>
                  <a:gd name="connsiteX14" fmla="*/ 275303 w 619844"/>
                  <a:gd name="connsiteY14" fmla="*/ 560439 h 1337187"/>
                  <a:gd name="connsiteX15" fmla="*/ 304800 w 619844"/>
                  <a:gd name="connsiteY15" fmla="*/ 550606 h 1337187"/>
                  <a:gd name="connsiteX16" fmla="*/ 363793 w 619844"/>
                  <a:gd name="connsiteY16" fmla="*/ 521110 h 1337187"/>
                  <a:gd name="connsiteX17" fmla="*/ 452283 w 619844"/>
                  <a:gd name="connsiteY17" fmla="*/ 462116 h 1337187"/>
                  <a:gd name="connsiteX18" fmla="*/ 481780 w 619844"/>
                  <a:gd name="connsiteY18" fmla="*/ 442452 h 1337187"/>
                  <a:gd name="connsiteX19" fmla="*/ 540774 w 619844"/>
                  <a:gd name="connsiteY19" fmla="*/ 353961 h 1337187"/>
                  <a:gd name="connsiteX20" fmla="*/ 560438 w 619844"/>
                  <a:gd name="connsiteY20" fmla="*/ 324464 h 1337187"/>
                  <a:gd name="connsiteX21" fmla="*/ 589935 w 619844"/>
                  <a:gd name="connsiteY21" fmla="*/ 137652 h 1337187"/>
                  <a:gd name="connsiteX22" fmla="*/ 599767 w 619844"/>
                  <a:gd name="connsiteY22" fmla="*/ 108155 h 1337187"/>
                  <a:gd name="connsiteX23" fmla="*/ 619432 w 619844"/>
                  <a:gd name="connsiteY23" fmla="*/ 19664 h 1337187"/>
                  <a:gd name="connsiteX24" fmla="*/ 619432 w 619844"/>
                  <a:gd name="connsiteY24" fmla="*/ 0 h 1337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619844" h="1337187">
                    <a:moveTo>
                      <a:pt x="78658" y="1337187"/>
                    </a:moveTo>
                    <a:cubicBezTo>
                      <a:pt x="75380" y="1297858"/>
                      <a:pt x="74041" y="1258319"/>
                      <a:pt x="68825" y="1219200"/>
                    </a:cubicBezTo>
                    <a:cubicBezTo>
                      <a:pt x="67455" y="1208927"/>
                      <a:pt x="61720" y="1199702"/>
                      <a:pt x="58993" y="1189703"/>
                    </a:cubicBezTo>
                    <a:cubicBezTo>
                      <a:pt x="51882" y="1163629"/>
                      <a:pt x="45884" y="1137264"/>
                      <a:pt x="39329" y="1111045"/>
                    </a:cubicBezTo>
                    <a:cubicBezTo>
                      <a:pt x="35774" y="1096825"/>
                      <a:pt x="25438" y="1085188"/>
                      <a:pt x="19664" y="1071716"/>
                    </a:cubicBezTo>
                    <a:cubicBezTo>
                      <a:pt x="11202" y="1051970"/>
                      <a:pt x="4989" y="1022845"/>
                      <a:pt x="0" y="1002890"/>
                    </a:cubicBezTo>
                    <a:cubicBezTo>
                      <a:pt x="3277" y="930787"/>
                      <a:pt x="2143" y="858348"/>
                      <a:pt x="9832" y="786581"/>
                    </a:cubicBezTo>
                    <a:cubicBezTo>
                      <a:pt x="12040" y="765971"/>
                      <a:pt x="22941" y="747252"/>
                      <a:pt x="29496" y="727587"/>
                    </a:cubicBezTo>
                    <a:lnTo>
                      <a:pt x="39329" y="698090"/>
                    </a:lnTo>
                    <a:cubicBezTo>
                      <a:pt x="45067" y="680876"/>
                      <a:pt x="84548" y="658768"/>
                      <a:pt x="98322" y="648929"/>
                    </a:cubicBezTo>
                    <a:cubicBezTo>
                      <a:pt x="111657" y="639404"/>
                      <a:pt x="122994" y="626761"/>
                      <a:pt x="137651" y="619432"/>
                    </a:cubicBezTo>
                    <a:cubicBezTo>
                      <a:pt x="149737" y="613389"/>
                      <a:pt x="163987" y="613312"/>
                      <a:pt x="176980" y="609600"/>
                    </a:cubicBezTo>
                    <a:cubicBezTo>
                      <a:pt x="186945" y="606753"/>
                      <a:pt x="196645" y="603045"/>
                      <a:pt x="206477" y="599768"/>
                    </a:cubicBezTo>
                    <a:cubicBezTo>
                      <a:pt x="216309" y="589936"/>
                      <a:pt x="223901" y="577170"/>
                      <a:pt x="235974" y="570271"/>
                    </a:cubicBezTo>
                    <a:cubicBezTo>
                      <a:pt x="247707" y="563567"/>
                      <a:pt x="262310" y="564151"/>
                      <a:pt x="275303" y="560439"/>
                    </a:cubicBezTo>
                    <a:cubicBezTo>
                      <a:pt x="285268" y="557592"/>
                      <a:pt x="295530" y="555241"/>
                      <a:pt x="304800" y="550606"/>
                    </a:cubicBezTo>
                    <a:cubicBezTo>
                      <a:pt x="381033" y="512489"/>
                      <a:pt x="289657" y="545821"/>
                      <a:pt x="363793" y="521110"/>
                    </a:cubicBezTo>
                    <a:lnTo>
                      <a:pt x="452283" y="462116"/>
                    </a:lnTo>
                    <a:lnTo>
                      <a:pt x="481780" y="442452"/>
                    </a:lnTo>
                    <a:lnTo>
                      <a:pt x="540774" y="353961"/>
                    </a:lnTo>
                    <a:lnTo>
                      <a:pt x="560438" y="324464"/>
                    </a:lnTo>
                    <a:cubicBezTo>
                      <a:pt x="601105" y="161800"/>
                      <a:pt x="561286" y="338202"/>
                      <a:pt x="589935" y="137652"/>
                    </a:cubicBezTo>
                    <a:cubicBezTo>
                      <a:pt x="591401" y="127392"/>
                      <a:pt x="596920" y="118120"/>
                      <a:pt x="599767" y="108155"/>
                    </a:cubicBezTo>
                    <a:cubicBezTo>
                      <a:pt x="605904" y="86677"/>
                      <a:pt x="616534" y="39950"/>
                      <a:pt x="619432" y="19664"/>
                    </a:cubicBezTo>
                    <a:cubicBezTo>
                      <a:pt x="620359" y="13175"/>
                      <a:pt x="619432" y="6555"/>
                      <a:pt x="619432" y="0"/>
                    </a:cubicBezTo>
                  </a:path>
                </a:pathLst>
              </a:custGeom>
              <a:noFill/>
              <a:ln w="508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</p:grpSp>
      <p:sp>
        <p:nvSpPr>
          <p:cNvPr id="18" name="Tekstboks 17"/>
          <p:cNvSpPr txBox="1"/>
          <p:nvPr/>
        </p:nvSpPr>
        <p:spPr>
          <a:xfrm>
            <a:off x="740629" y="4221985"/>
            <a:ext cx="183896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a-DK" b="1" dirty="0" smtClean="0"/>
              <a:t>Hele vand-</a:t>
            </a:r>
            <a:br>
              <a:rPr lang="da-DK" b="1" dirty="0" smtClean="0"/>
            </a:br>
            <a:r>
              <a:rPr lang="da-DK" b="1" dirty="0" smtClean="0"/>
              <a:t>oplandet:</a:t>
            </a:r>
          </a:p>
          <a:p>
            <a:r>
              <a:rPr lang="da-DK" dirty="0" smtClean="0"/>
              <a:t>Areal: 4500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60 %</a:t>
            </a:r>
          </a:p>
          <a:p>
            <a:r>
              <a:rPr lang="da-DK" dirty="0" smtClean="0"/>
              <a:t>Mål: 63 ton N</a:t>
            </a:r>
            <a:br>
              <a:rPr lang="da-DK" dirty="0" smtClean="0"/>
            </a:br>
            <a:r>
              <a:rPr lang="da-DK" dirty="0" smtClean="0"/>
              <a:t>fra landbrug</a:t>
            </a:r>
            <a:br>
              <a:rPr lang="da-DK" dirty="0" smtClean="0"/>
            </a:br>
            <a:r>
              <a:rPr lang="da-DK" dirty="0" smtClean="0"/>
              <a:t>(35/14 kg N/ ha)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20" name="Tekstboks 19"/>
          <p:cNvSpPr txBox="1"/>
          <p:nvPr/>
        </p:nvSpPr>
        <p:spPr>
          <a:xfrm>
            <a:off x="1040711" y="2239704"/>
            <a:ext cx="18261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Delopland 1:</a:t>
            </a:r>
          </a:p>
          <a:p>
            <a:r>
              <a:rPr lang="da-DK" dirty="0" smtClean="0"/>
              <a:t>Areal: 1600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40 %</a:t>
            </a:r>
          </a:p>
          <a:p>
            <a:r>
              <a:rPr lang="da-DK" dirty="0" smtClean="0"/>
              <a:t>Mål: 23 ton N</a:t>
            </a:r>
            <a:br>
              <a:rPr lang="da-DK" dirty="0" smtClean="0"/>
            </a:br>
            <a:r>
              <a:rPr lang="da-DK" dirty="0" smtClean="0"/>
              <a:t>fra landbrug</a:t>
            </a:r>
            <a:endParaRPr lang="da-DK" dirty="0"/>
          </a:p>
        </p:txBody>
      </p:sp>
      <p:sp>
        <p:nvSpPr>
          <p:cNvPr id="21" name="Tekstboks 20"/>
          <p:cNvSpPr txBox="1"/>
          <p:nvPr/>
        </p:nvSpPr>
        <p:spPr>
          <a:xfrm>
            <a:off x="6800534" y="4567763"/>
            <a:ext cx="18261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Delopland 3:</a:t>
            </a:r>
          </a:p>
          <a:p>
            <a:r>
              <a:rPr lang="da-DK" dirty="0" smtClean="0"/>
              <a:t>Areal: 1800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75 %</a:t>
            </a:r>
          </a:p>
          <a:p>
            <a:r>
              <a:rPr lang="da-DK" dirty="0" smtClean="0"/>
              <a:t>Mål: 25 ton N</a:t>
            </a:r>
            <a:br>
              <a:rPr lang="da-DK" dirty="0" smtClean="0"/>
            </a:br>
            <a:r>
              <a:rPr lang="da-DK" dirty="0" smtClean="0"/>
              <a:t>fra landbrug</a:t>
            </a:r>
            <a:endParaRPr lang="da-DK" dirty="0"/>
          </a:p>
        </p:txBody>
      </p:sp>
      <p:sp>
        <p:nvSpPr>
          <p:cNvPr id="22" name="Tekstboks 21"/>
          <p:cNvSpPr txBox="1"/>
          <p:nvPr/>
        </p:nvSpPr>
        <p:spPr>
          <a:xfrm>
            <a:off x="5841897" y="1547664"/>
            <a:ext cx="182614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/>
              <a:t>Delopland 2:</a:t>
            </a:r>
          </a:p>
          <a:p>
            <a:r>
              <a:rPr lang="da-DK" dirty="0" smtClean="0"/>
              <a:t>Areal: 1100 ha</a:t>
            </a:r>
          </a:p>
          <a:p>
            <a:r>
              <a:rPr lang="da-DK" dirty="0" smtClean="0"/>
              <a:t>Retention: </a:t>
            </a:r>
            <a:r>
              <a:rPr lang="da-DK" u="sng" dirty="0" smtClean="0"/>
              <a:t>65 %</a:t>
            </a:r>
          </a:p>
          <a:p>
            <a:r>
              <a:rPr lang="da-DK" dirty="0" smtClean="0"/>
              <a:t>Mål: 15 ton N</a:t>
            </a:r>
            <a:br>
              <a:rPr lang="da-DK" dirty="0" smtClean="0"/>
            </a:br>
            <a:r>
              <a:rPr lang="da-DK" dirty="0" smtClean="0"/>
              <a:t>fra landbrug</a:t>
            </a:r>
            <a:endParaRPr lang="da-DK" dirty="0"/>
          </a:p>
        </p:txBody>
      </p:sp>
      <p:sp>
        <p:nvSpPr>
          <p:cNvPr id="23" name="Rektangel 22"/>
          <p:cNvSpPr/>
          <p:nvPr/>
        </p:nvSpPr>
        <p:spPr>
          <a:xfrm>
            <a:off x="3230182" y="3301990"/>
            <a:ext cx="339340" cy="343034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Rektangel 23"/>
          <p:cNvSpPr/>
          <p:nvPr/>
        </p:nvSpPr>
        <p:spPr>
          <a:xfrm>
            <a:off x="5024607" y="3189477"/>
            <a:ext cx="343193" cy="35396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Rektangel 25"/>
          <p:cNvSpPr/>
          <p:nvPr/>
        </p:nvSpPr>
        <p:spPr>
          <a:xfrm>
            <a:off x="5137619" y="4832495"/>
            <a:ext cx="343193" cy="35396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pSp>
        <p:nvGrpSpPr>
          <p:cNvPr id="52" name="Gruppe 51"/>
          <p:cNvGrpSpPr/>
          <p:nvPr/>
        </p:nvGrpSpPr>
        <p:grpSpPr>
          <a:xfrm>
            <a:off x="2846758" y="1844824"/>
            <a:ext cx="2634054" cy="1435439"/>
            <a:chOff x="2846758" y="1844824"/>
            <a:chExt cx="2634054" cy="1435439"/>
          </a:xfrm>
        </p:grpSpPr>
        <p:sp>
          <p:nvSpPr>
            <p:cNvPr id="27" name="Tekstboks 26"/>
            <p:cNvSpPr txBox="1"/>
            <p:nvPr/>
          </p:nvSpPr>
          <p:spPr>
            <a:xfrm>
              <a:off x="2846758" y="1844824"/>
              <a:ext cx="26340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Udvaskning: </a:t>
              </a:r>
              <a:r>
                <a:rPr lang="da-DK" u="sng" dirty="0" smtClean="0"/>
                <a:t>23 kg N/ha</a:t>
              </a:r>
              <a:r>
                <a:rPr lang="da-DK" dirty="0" smtClean="0"/>
                <a:t/>
              </a:r>
              <a:br>
                <a:rPr lang="da-DK" dirty="0" smtClean="0"/>
              </a:br>
              <a:r>
                <a:rPr lang="da-DK" dirty="0" smtClean="0"/>
                <a:t>Udledning: 14 kg N/ha</a:t>
              </a:r>
              <a:endParaRPr lang="da-DK" dirty="0"/>
            </a:p>
          </p:txBody>
        </p:sp>
        <p:cxnSp>
          <p:nvCxnSpPr>
            <p:cNvPr id="37" name="Lige pilforbindelse 36"/>
            <p:cNvCxnSpPr/>
            <p:nvPr/>
          </p:nvCxnSpPr>
          <p:spPr>
            <a:xfrm flipH="1">
              <a:off x="3569522" y="2469428"/>
              <a:ext cx="411931" cy="810835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uppe 53"/>
          <p:cNvGrpSpPr/>
          <p:nvPr/>
        </p:nvGrpSpPr>
        <p:grpSpPr>
          <a:xfrm>
            <a:off x="3879176" y="5229201"/>
            <a:ext cx="2634054" cy="1168103"/>
            <a:chOff x="3879176" y="5229201"/>
            <a:chExt cx="2634054" cy="1168103"/>
          </a:xfrm>
        </p:grpSpPr>
        <p:sp>
          <p:nvSpPr>
            <p:cNvPr id="30" name="Tekstboks 29"/>
            <p:cNvSpPr txBox="1"/>
            <p:nvPr/>
          </p:nvSpPr>
          <p:spPr>
            <a:xfrm>
              <a:off x="3879176" y="5750973"/>
              <a:ext cx="26340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Udvaskning: </a:t>
              </a:r>
              <a:r>
                <a:rPr lang="da-DK" u="sng" dirty="0" smtClean="0"/>
                <a:t>56 kg N/ha</a:t>
              </a:r>
              <a:r>
                <a:rPr lang="da-DK" dirty="0" smtClean="0"/>
                <a:t/>
              </a:r>
              <a:br>
                <a:rPr lang="da-DK" dirty="0" smtClean="0"/>
              </a:br>
              <a:r>
                <a:rPr lang="da-DK" dirty="0" smtClean="0"/>
                <a:t>Udledning: 14 kg N/ha</a:t>
              </a:r>
              <a:endParaRPr lang="da-DK" dirty="0"/>
            </a:p>
          </p:txBody>
        </p:sp>
        <p:cxnSp>
          <p:nvCxnSpPr>
            <p:cNvPr id="38" name="Lige pilforbindelse 37"/>
            <p:cNvCxnSpPr>
              <a:stCxn id="30" idx="0"/>
            </p:cNvCxnSpPr>
            <p:nvPr/>
          </p:nvCxnSpPr>
          <p:spPr>
            <a:xfrm flipV="1">
              <a:off x="5196203" y="5229201"/>
              <a:ext cx="113012" cy="52177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uppe 52"/>
          <p:cNvGrpSpPr/>
          <p:nvPr/>
        </p:nvGrpSpPr>
        <p:grpSpPr>
          <a:xfrm>
            <a:off x="5463237" y="3097430"/>
            <a:ext cx="3457708" cy="646331"/>
            <a:chOff x="5463237" y="3097430"/>
            <a:chExt cx="3457708" cy="646331"/>
          </a:xfrm>
        </p:grpSpPr>
        <p:sp>
          <p:nvSpPr>
            <p:cNvPr id="31" name="Tekstboks 30"/>
            <p:cNvSpPr txBox="1"/>
            <p:nvPr/>
          </p:nvSpPr>
          <p:spPr>
            <a:xfrm>
              <a:off x="6286891" y="3097430"/>
              <a:ext cx="263405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 smtClean="0"/>
                <a:t>Udvaskning: </a:t>
              </a:r>
              <a:r>
                <a:rPr lang="da-DK" u="sng" dirty="0" smtClean="0"/>
                <a:t>40 kg N/ha</a:t>
              </a:r>
              <a:r>
                <a:rPr lang="da-DK" dirty="0" smtClean="0"/>
                <a:t/>
              </a:r>
              <a:br>
                <a:rPr lang="da-DK" dirty="0" smtClean="0"/>
              </a:br>
              <a:r>
                <a:rPr lang="da-DK" dirty="0" smtClean="0"/>
                <a:t>Udledning: 14 kg N/ha</a:t>
              </a:r>
              <a:endParaRPr lang="da-DK" dirty="0"/>
            </a:p>
          </p:txBody>
        </p:sp>
        <p:cxnSp>
          <p:nvCxnSpPr>
            <p:cNvPr id="42" name="Lige pilforbindelse 41"/>
            <p:cNvCxnSpPr>
              <a:stCxn id="31" idx="1"/>
            </p:cNvCxnSpPr>
            <p:nvPr/>
          </p:nvCxnSpPr>
          <p:spPr>
            <a:xfrm flipH="1" flipV="1">
              <a:off x="5463237" y="3356994"/>
              <a:ext cx="823654" cy="6360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kstboks 32"/>
          <p:cNvSpPr txBox="1"/>
          <p:nvPr/>
        </p:nvSpPr>
        <p:spPr>
          <a:xfrm>
            <a:off x="582464" y="994845"/>
            <a:ext cx="8310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000" b="1" u="sng" dirty="0" smtClean="0"/>
              <a:t>Stærk målretning ud fra retention (meget forskellig byrdefordeling)</a:t>
            </a:r>
            <a:endParaRPr lang="da-DK" sz="2000" b="1" u="sng" dirty="0"/>
          </a:p>
        </p:txBody>
      </p:sp>
    </p:spTree>
    <p:extLst>
      <p:ext uri="{BB962C8B-B14F-4D97-AF65-F5344CB8AC3E}">
        <p14:creationId xmlns:p14="http://schemas.microsoft.com/office/powerpoint/2010/main" val="10508151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6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2"/>
          </p:nvPr>
        </p:nvSpPr>
        <p:spPr>
          <a:xfrm>
            <a:off x="599256" y="2276872"/>
            <a:ext cx="8077200" cy="2304256"/>
          </a:xfrm>
        </p:spPr>
        <p:txBody>
          <a:bodyPr/>
          <a:lstStyle/>
          <a:p>
            <a:r>
              <a:rPr lang="da-DK" dirty="0" smtClean="0"/>
              <a:t>Målsætning for vandopland</a:t>
            </a:r>
          </a:p>
          <a:p>
            <a:r>
              <a:rPr lang="da-DK" dirty="0" smtClean="0"/>
              <a:t>Retention for delopland (ID15)</a:t>
            </a:r>
          </a:p>
          <a:p>
            <a:r>
              <a:rPr lang="da-DK" dirty="0" smtClean="0"/>
              <a:t>Jordtyper / Dræning i oplandet</a:t>
            </a:r>
          </a:p>
          <a:p>
            <a:r>
              <a:rPr lang="da-DK" dirty="0" smtClean="0"/>
              <a:t>Afgrødesammensætning</a:t>
            </a:r>
          </a:p>
          <a:p>
            <a:r>
              <a:rPr lang="da-DK" dirty="0" smtClean="0"/>
              <a:t>Husdyrgødning i oplandet</a:t>
            </a:r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Titel 4"/>
          <p:cNvSpPr txBox="1">
            <a:spLocks/>
          </p:cNvSpPr>
          <p:nvPr/>
        </p:nvSpPr>
        <p:spPr bwMode="auto">
          <a:xfrm>
            <a:off x="604508" y="222608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all" baseline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a-DK" dirty="0" smtClean="0"/>
              <a:t>Hvordan neddele vandoplands-målsætninger til ID15 niveau?</a:t>
            </a:r>
            <a:endParaRPr lang="da-DK" dirty="0"/>
          </a:p>
        </p:txBody>
      </p:sp>
      <p:sp>
        <p:nvSpPr>
          <p:cNvPr id="8" name="Tekstboks 7"/>
          <p:cNvSpPr txBox="1"/>
          <p:nvPr/>
        </p:nvSpPr>
        <p:spPr>
          <a:xfrm>
            <a:off x="577868" y="1365608"/>
            <a:ext cx="7170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 smtClean="0"/>
              <a:t>Hvad skal målsætninger for målt kvælstofudledning</a:t>
            </a:r>
          </a:p>
          <a:p>
            <a:r>
              <a:rPr lang="da-DK" sz="2400" dirty="0" smtClean="0"/>
              <a:t>på ID15-niveau afhænge af?</a:t>
            </a:r>
            <a:endParaRPr lang="da-DK" sz="2400" dirty="0"/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252993"/>
            <a:ext cx="36004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kstboks 12"/>
          <p:cNvSpPr txBox="1"/>
          <p:nvPr/>
        </p:nvSpPr>
        <p:spPr>
          <a:xfrm>
            <a:off x="5220072" y="2689756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b="1" dirty="0" smtClean="0">
                <a:solidFill>
                  <a:srgbClr val="5C8E26"/>
                </a:solidFill>
              </a:rPr>
              <a:t>?</a:t>
            </a:r>
            <a:endParaRPr lang="da-DK" sz="2800" b="1" dirty="0">
              <a:solidFill>
                <a:srgbClr val="5C8E26"/>
              </a:solidFill>
            </a:endParaRPr>
          </a:p>
        </p:txBody>
      </p:sp>
      <p:sp>
        <p:nvSpPr>
          <p:cNvPr id="14" name="Tekstboks 13"/>
          <p:cNvSpPr txBox="1"/>
          <p:nvPr/>
        </p:nvSpPr>
        <p:spPr>
          <a:xfrm>
            <a:off x="5220643" y="3127408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b="1" dirty="0" smtClean="0">
                <a:solidFill>
                  <a:srgbClr val="5C8E26"/>
                </a:solidFill>
              </a:rPr>
              <a:t>?</a:t>
            </a:r>
            <a:endParaRPr lang="da-DK" sz="2800" b="1" dirty="0">
              <a:solidFill>
                <a:srgbClr val="5C8E26"/>
              </a:solidFill>
            </a:endParaRPr>
          </a:p>
        </p:txBody>
      </p:sp>
      <p:sp>
        <p:nvSpPr>
          <p:cNvPr id="15" name="Tekstboks 14"/>
          <p:cNvSpPr txBox="1"/>
          <p:nvPr/>
        </p:nvSpPr>
        <p:spPr>
          <a:xfrm>
            <a:off x="4499992" y="3573016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b="1" dirty="0" smtClean="0">
                <a:solidFill>
                  <a:srgbClr val="5C8E26"/>
                </a:solidFill>
              </a:rPr>
              <a:t>?</a:t>
            </a:r>
            <a:endParaRPr lang="da-DK" sz="2800" b="1" dirty="0">
              <a:solidFill>
                <a:srgbClr val="5C8E26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4764736" y="4060672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 b="1" dirty="0" smtClean="0">
                <a:solidFill>
                  <a:srgbClr val="5C8E26"/>
                </a:solidFill>
              </a:rPr>
              <a:t>?</a:t>
            </a:r>
            <a:endParaRPr lang="da-DK" sz="2800" b="1" dirty="0">
              <a:solidFill>
                <a:srgbClr val="5C8E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4233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64229"/>
            <a:ext cx="8077200" cy="1143000"/>
          </a:xfrm>
        </p:spPr>
        <p:txBody>
          <a:bodyPr/>
          <a:lstStyle/>
          <a:p>
            <a:r>
              <a:rPr lang="da-DK" dirty="0" smtClean="0"/>
              <a:t>Målinger som grundlag for kvælstof- og arealregulering</a:t>
            </a:r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A64DCF-9E8F-4C50-9914-5300485D61E2}" type="datetime2">
              <a:rPr lang="da-DK" smtClean="0"/>
              <a:pPr>
                <a:defRPr/>
              </a:pPr>
              <a:t>10. november 2015</a:t>
            </a:fld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1184CA-CF82-4A4F-89A8-CEF063EB752F}" type="slidenum">
              <a:rPr lang="da-DK" smtClean="0"/>
              <a:pPr>
                <a:defRPr/>
              </a:pPr>
              <a:t>7</a:t>
            </a:fld>
            <a:r>
              <a:rPr lang="da-DK" smtClean="0">
                <a:solidFill>
                  <a:schemeClr val="bg1"/>
                </a:solidFill>
              </a:rPr>
              <a:t>...</a:t>
            </a:r>
            <a:r>
              <a:rPr lang="da-DK" smtClean="0"/>
              <a:t>|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2"/>
          </p:nvPr>
        </p:nvSpPr>
        <p:spPr>
          <a:xfrm>
            <a:off x="608132" y="2275422"/>
            <a:ext cx="8077200" cy="3760674"/>
          </a:xfrm>
        </p:spPr>
        <p:txBody>
          <a:bodyPr>
            <a:normAutofit fontScale="92500" lnSpcReduction="20000"/>
          </a:bodyPr>
          <a:lstStyle/>
          <a:p>
            <a:r>
              <a:rPr lang="da-DK" dirty="0" smtClean="0"/>
              <a:t>Målinger som kontrol – sanktioner ved overskridelser</a:t>
            </a:r>
          </a:p>
          <a:p>
            <a:pPr lvl="1"/>
            <a:r>
              <a:rPr lang="da-DK" dirty="0" smtClean="0"/>
              <a:t>Ingen krav til driftsplanlægning og brug af virkemidler</a:t>
            </a:r>
          </a:p>
          <a:p>
            <a:pPr lvl="1"/>
            <a:r>
              <a:rPr lang="da-DK" dirty="0" smtClean="0"/>
              <a:t>Jura? (forskel på frivillig / obligatorisk ordning)</a:t>
            </a:r>
          </a:p>
          <a:p>
            <a:pPr lvl="1"/>
            <a:r>
              <a:rPr lang="da-DK" dirty="0" smtClean="0"/>
              <a:t>Relevant for N-min, drænmålinger og vandløbsmålinger?</a:t>
            </a:r>
          </a:p>
          <a:p>
            <a:pPr lvl="1"/>
            <a:endParaRPr lang="da-DK" dirty="0" smtClean="0"/>
          </a:p>
          <a:p>
            <a:r>
              <a:rPr lang="da-DK" dirty="0" smtClean="0"/>
              <a:t>Målinger som grundlag for mark- og gødningsplanlægning inkl. virkemidler</a:t>
            </a:r>
          </a:p>
          <a:p>
            <a:pPr lvl="1"/>
            <a:r>
              <a:rPr lang="da-DK" dirty="0" smtClean="0"/>
              <a:t>Krav til planlægning (metode og indhold) og beregninger. </a:t>
            </a:r>
          </a:p>
          <a:p>
            <a:pPr lvl="1"/>
            <a:r>
              <a:rPr lang="da-DK" dirty="0" smtClean="0"/>
              <a:t>Planlægning skal bygge på historik og måledata.</a:t>
            </a:r>
          </a:p>
          <a:p>
            <a:pPr lvl="1"/>
            <a:r>
              <a:rPr lang="da-DK" dirty="0" smtClean="0"/>
              <a:t>Kontrol af gennemført driftsplanlægning.</a:t>
            </a:r>
          </a:p>
          <a:p>
            <a:pPr lvl="1"/>
            <a:r>
              <a:rPr lang="da-DK" dirty="0" smtClean="0"/>
              <a:t>Håndterer udfordring med flere bedrifter om ét målested.</a:t>
            </a:r>
          </a:p>
          <a:p>
            <a:pPr lvl="1"/>
            <a:r>
              <a:rPr lang="da-DK" dirty="0" smtClean="0"/>
              <a:t>Relevant for vandløbsmålinger</a:t>
            </a:r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609600" y="1412776"/>
            <a:ext cx="6739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b="1" dirty="0" smtClean="0"/>
              <a:t>Hvordan omsættes måleresultater til rammer</a:t>
            </a:r>
            <a:br>
              <a:rPr lang="da-DK" sz="2400" b="1" dirty="0" smtClean="0"/>
            </a:br>
            <a:r>
              <a:rPr lang="da-DK" sz="2400" b="1" dirty="0" smtClean="0"/>
              <a:t>for produktionen på den enkelte bedrift?</a:t>
            </a:r>
            <a:endParaRPr lang="da-DK" sz="2400" b="1" dirty="0"/>
          </a:p>
        </p:txBody>
      </p:sp>
      <p:sp>
        <p:nvSpPr>
          <p:cNvPr id="8" name="Tekstboks 7"/>
          <p:cNvSpPr txBox="1"/>
          <p:nvPr/>
        </p:nvSpPr>
        <p:spPr>
          <a:xfrm>
            <a:off x="675339" y="5949280"/>
            <a:ext cx="5046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 smtClean="0"/>
              <a:t>Begge fremgangsmåder beskrives.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906825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</p:bldLst>
  </p:timing>
</p:sld>
</file>

<file path=ppt/theme/theme1.xml><?xml version="1.0" encoding="utf-8"?>
<a:theme xmlns:a="http://schemas.openxmlformats.org/drawingml/2006/main" name="SEGES">
  <a:themeElements>
    <a:clrScheme name="SEGES 1 - AKM">
      <a:dk1>
        <a:srgbClr val="000000"/>
      </a:dk1>
      <a:lt1>
        <a:sysClr val="window" lastClr="FFFFFF"/>
      </a:lt1>
      <a:dk2>
        <a:srgbClr val="09562C"/>
      </a:dk2>
      <a:lt2>
        <a:srgbClr val="E7E5DB"/>
      </a:lt2>
      <a:accent1>
        <a:srgbClr val="076471"/>
      </a:accent1>
      <a:accent2>
        <a:srgbClr val="C8C7B2"/>
      </a:accent2>
      <a:accent3>
        <a:srgbClr val="9DDCF9"/>
      </a:accent3>
      <a:accent4>
        <a:srgbClr val="7C9877"/>
      </a:accent4>
      <a:accent5>
        <a:srgbClr val="338291"/>
      </a:accent5>
      <a:accent6>
        <a:srgbClr val="E95D0F"/>
      </a:accent6>
      <a:hlink>
        <a:srgbClr val="7DA3AD"/>
      </a:hlink>
      <a:folHlink>
        <a:srgbClr val="E95D0F"/>
      </a:folHlink>
    </a:clrScheme>
    <a:fontScheme name="SEG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SEGES.potx" id="{A1D754C6-402D-413A-B882-45D1C0F8DB71}" vid="{754D3CC7-479D-4DD6-BE6C-4D8BBBD5E07F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VFL 1">
      <a:dk1>
        <a:srgbClr val="3F3F3F"/>
      </a:dk1>
      <a:lt1>
        <a:sysClr val="window" lastClr="FFFFFF"/>
      </a:lt1>
      <a:dk2>
        <a:srgbClr val="09562C"/>
      </a:dk2>
      <a:lt2>
        <a:srgbClr val="C8C7B2"/>
      </a:lt2>
      <a:accent1>
        <a:srgbClr val="09562C"/>
      </a:accent1>
      <a:accent2>
        <a:srgbClr val="D0C22B"/>
      </a:accent2>
      <a:accent3>
        <a:srgbClr val="C8C7B2"/>
      </a:accent3>
      <a:accent4>
        <a:srgbClr val="000000"/>
      </a:accent4>
      <a:accent5>
        <a:srgbClr val="9DDCF9"/>
      </a:accent5>
      <a:accent6>
        <a:srgbClr val="E95D0F"/>
      </a:accent6>
      <a:hlink>
        <a:srgbClr val="09562C"/>
      </a:hlink>
      <a:folHlink>
        <a:srgbClr val="09562C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Landbrugsinfo Artikelside" ma:contentTypeID="0x010100C568DB52D9D0A14D9B2FDCC96666E9F2007948130EC3DB064584E219954237AF3900242457EFB8B24247815D688C526CD44D00C26A9DBCB02B5C4DA1F017B836C045C00060750ADE2E6249BABB5C6118FC133DE800B6E1A9893ABA4670B08C14B9C53A30D30016A1B8B879019B40A89B0294CD42210C" ma:contentTypeVersion="99" ma:contentTypeDescription="Den primære contenttype der anvendes på Landbrugsinfo" ma:contentTypeScope="" ma:versionID="117efc10c391e0747e80fd0529b5b7c2">
  <xsd:schema xmlns:xsd="http://www.w3.org/2001/XMLSchema" xmlns:xs="http://www.w3.org/2001/XMLSchema" xmlns:p="http://schemas.microsoft.com/office/2006/metadata/properties" xmlns:ns1="http://schemas.microsoft.com/sharepoint/v3" xmlns:ns2="c027f136-810f-4bf1-8799-fe74b7b13f91" xmlns:ns3="5aa14257-579e-4a1f-bbbb-3c8dd7393476" xmlns:ns4="303eeafb-7dff-46db-9396-e9c651f530ea" xmlns:ns5="8dd19670-a623-4c4a-8cd0-9c7122017949" xmlns:ns6="c70df750-5352-4088-a10b-a69e290d946e" targetNamespace="http://schemas.microsoft.com/office/2006/metadata/properties" ma:root="true" ma:fieldsID="f0faed57db0c669d165bd617b058416f" ns1:_="" ns2:_="" ns3:_="" ns4:_="" ns5:_="" ns6:_="">
    <xsd:import namespace="http://schemas.microsoft.com/sharepoint/v3"/>
    <xsd:import namespace="c027f136-810f-4bf1-8799-fe74b7b13f91"/>
    <xsd:import namespace="5aa14257-579e-4a1f-bbbb-3c8dd7393476"/>
    <xsd:import namespace="303eeafb-7dff-46db-9396-e9c651f530ea"/>
    <xsd:import namespace="8dd19670-a623-4c4a-8cd0-9c7122017949"/>
    <xsd:import namespace="c70df750-5352-4088-a10b-a69e290d946e"/>
    <xsd:element name="properties">
      <xsd:complexType>
        <xsd:sequence>
          <xsd:element name="documentManagement">
            <xsd:complexType>
              <xsd:all>
                <xsd:element ref="ns1:Comments"/>
                <xsd:element ref="ns1:PublishingStartDate" minOccurs="0"/>
                <xsd:element ref="ns1:PublishingExpirationDate" minOccurs="0"/>
                <xsd:element ref="ns1:PublishingContact" minOccurs="0"/>
                <xsd:element ref="ns1:PublishingContactEmail" minOccurs="0"/>
                <xsd:element ref="ns1:PublishingContactName" minOccurs="0"/>
                <xsd:element ref="ns1:PublishingContactPicture" minOccurs="0"/>
                <xsd:element ref="ns1:PublishingPageLayout" minOccurs="0"/>
                <xsd:element ref="ns1:PublishingVariationGroupID" minOccurs="0"/>
                <xsd:element ref="ns1:PublishingVariationRelationshipLinkFieldID" minOccurs="0"/>
                <xsd:element ref="ns1:PublishingRollupImage" minOccurs="0"/>
                <xsd:element ref="ns1:Audience" minOccurs="0"/>
                <xsd:element ref="ns1:PublishingPageImage" minOccurs="0"/>
                <xsd:element ref="ns1:PublishingPageContent" minOccurs="0"/>
                <xsd:element ref="ns1:SummaryLinks" minOccurs="0"/>
                <xsd:element ref="ns1:ArticleByLine" minOccurs="0"/>
                <xsd:element ref="ns1:ArticleStartDate" minOccurs="0"/>
                <xsd:element ref="ns1:PublishingImageCaption" minOccurs="0"/>
                <xsd:element ref="ns1:HeaderStyleDefinitions" minOccurs="0"/>
                <xsd:element ref="ns2:Ansvarligafdeling" minOccurs="0"/>
                <xsd:element ref="ns3:Forfattere" minOccurs="0"/>
                <xsd:element ref="ns2:Rettighedsgruppe"/>
                <xsd:element ref="ns3:Listekode" minOccurs="0"/>
                <xsd:element ref="ns3:Nummer" minOccurs="0"/>
                <xsd:element ref="ns3:Noegleord" minOccurs="0"/>
                <xsd:element ref="ns3:Informationsserie" minOccurs="0"/>
                <xsd:element ref="ns3:Bekraeftelsesdato" minOccurs="0"/>
                <xsd:element ref="ns3:Revisionsdato" minOccurs="0"/>
                <xsd:element ref="ns2:Afsender" minOccurs="0"/>
                <xsd:element ref="ns2:Arkiveringsdato" minOccurs="0"/>
                <xsd:element ref="ns2:Ingen_x0020_besked_x0020_ved_x0020_arkivering" minOccurs="0"/>
                <xsd:element ref="ns2:HideInRollups" minOccurs="0"/>
                <xsd:element ref="ns2:IsHiddenFromRollup" minOccurs="0"/>
                <xsd:element ref="ns1:DynamicPublishingContent0" minOccurs="0"/>
                <xsd:element ref="ns1:DynamicPublishingContent1" minOccurs="0"/>
                <xsd:element ref="ns1:DynamicPublishingContent2" minOccurs="0"/>
                <xsd:element ref="ns1:DynamicPublishingContent3" minOccurs="0"/>
                <xsd:element ref="ns1:DynamicPublishingContent4" minOccurs="0"/>
                <xsd:element ref="ns1:DynamicPublishingContent5" minOccurs="0"/>
                <xsd:element ref="ns3:Sorteringsorden" minOccurs="0"/>
                <xsd:element ref="ns2:EnclosureFor" minOccurs="0"/>
                <xsd:element ref="ns2:GammelURL" minOccurs="0"/>
                <xsd:element ref="ns2:NetSkabelonValue" minOccurs="0"/>
                <xsd:element ref="ns2:Projekter" minOccurs="0"/>
                <xsd:element ref="ns2:WebInfoSubjects" minOccurs="0"/>
                <xsd:element ref="ns2:HitCount" minOccurs="0"/>
                <xsd:element ref="ns2:PermalinkID" minOccurs="0"/>
                <xsd:element ref="ns2:WebInfoMultiSelect" minOccurs="0"/>
                <xsd:element ref="ns4:_dlc_DocId" minOccurs="0"/>
                <xsd:element ref="ns4:_dlc_DocIdUrl" minOccurs="0"/>
                <xsd:element ref="ns4:_dlc_DocIdPersistId" minOccurs="0"/>
                <xsd:element ref="ns1:DynamicPublishingContent6" minOccurs="0"/>
                <xsd:element ref="ns1:DynamicPublishingContent7" minOccurs="0"/>
                <xsd:element ref="ns1:DynamicPublishingContent8" minOccurs="0"/>
                <xsd:element ref="ns1:DynamicPublishingContent9" minOccurs="0"/>
                <xsd:element ref="ns1:DynamicPublishingContent10" minOccurs="0"/>
                <xsd:element ref="ns1:DynamicPublishingContent11" minOccurs="0"/>
                <xsd:element ref="ns1:DynamicPublishingContent12" minOccurs="0"/>
                <xsd:element ref="ns1:DynamicPublishingContent13" minOccurs="0"/>
                <xsd:element ref="ns1:DynamicPublishingContent14" minOccurs="0"/>
                <xsd:element ref="ns2:TaksonomiTaxHTField0" minOccurs="0"/>
                <xsd:element ref="ns4:TaxCatchAll" minOccurs="0"/>
                <xsd:element ref="ns4:TaxCatchAllLabel" minOccurs="0"/>
                <xsd:element ref="ns2:Bevillingsgivere" minOccurs="0"/>
                <xsd:element ref="ns2:FinanceYear" minOccurs="0"/>
                <xsd:element ref="ns2:WebInfoLawCodes" minOccurs="0"/>
                <xsd:element ref="ns5:Afrapportering" minOccurs="0"/>
                <xsd:element ref="ns3:Kontaktpersoner" minOccurs="0"/>
                <xsd:element ref="ns3:Skribenter" minOccurs="0"/>
                <xsd:element ref="ns6:Projec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8" ma:displayName="Beskrivelse" ma:internalName="Comments">
      <xsd:simpleType>
        <xsd:restriction base="dms:Note">
          <xsd:maxLength value="255"/>
        </xsd:restriction>
      </xsd:simpleType>
    </xsd:element>
    <xsd:element name="PublishingStartDate" ma:index="9" nillable="true" ma:displayName="Startdato for planlægning" ma:internalName="PublishingStartDate">
      <xsd:simpleType>
        <xsd:restriction base="dms:Unknown"/>
      </xsd:simpleType>
    </xsd:element>
    <xsd:element name="PublishingExpirationDate" ma:index="10" nillable="true" ma:displayName="Slutdato for planlægning" ma:internalName="PublishingExpirationDate">
      <xsd:simpleType>
        <xsd:restriction base="dms:Unknown"/>
      </xsd:simpleType>
    </xsd:element>
    <xsd:element name="PublishingContact" ma:index="11" nillable="true" ma:displayName="Kontaktperson" ma:list="UserInfo" ma:internalName="PublishingContac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ingContactEmail" ma:index="12" nillable="true" ma:displayName="E-mail-adresse på kontaktperson" ma:internalName="PublishingContactEmail">
      <xsd:simpleType>
        <xsd:restriction base="dms:Text">
          <xsd:maxLength value="255"/>
        </xsd:restriction>
      </xsd:simpleType>
    </xsd:element>
    <xsd:element name="PublishingContactName" ma:index="13" nillable="true" ma:displayName="Navn på kontaktperson" ma:internalName="PublishingContactName">
      <xsd:simpleType>
        <xsd:restriction base="dms:Text">
          <xsd:maxLength value="255"/>
        </xsd:restriction>
      </xsd:simpleType>
    </xsd:element>
    <xsd:element name="PublishingContactPicture" ma:index="14" nillable="true" ma:displayName="Billede af kontaktperson" ma:format="Image" ma:internalName="PublishingContact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PageLayout" ma:index="15" nillable="true" ma:displayName="Sidelayout" ma:internalName="PublishingPageLayout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VariationGroupID" ma:index="16" nillable="true" ma:displayName="Variationsgruppe-id" ma:hidden="true" ma:internalName="PublishingVariationGroupID">
      <xsd:simpleType>
        <xsd:restriction base="dms:Text">
          <xsd:maxLength value="255"/>
        </xsd:restriction>
      </xsd:simpleType>
    </xsd:element>
    <xsd:element name="PublishingVariationRelationshipLinkFieldID" ma:index="17" nillable="true" ma:displayName="Relationshyperlink for variation" ma:hidden="true" ma:internalName="PublishingVariationRelationshipLinkFieldID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RollupImage" ma:index="18" nillable="true" ma:displayName="Opløftningsbillede" ma:internalName="PublishingRollupImage">
      <xsd:simpleType>
        <xsd:restriction base="dms:Unknown"/>
      </xsd:simpleType>
    </xsd:element>
    <xsd:element name="Audience" ma:index="19" nillable="true" ma:displayName="Målgrupper" ma:description="" ma:internalName="Audience">
      <xsd:simpleType>
        <xsd:restriction base="dms:Unknown"/>
      </xsd:simpleType>
    </xsd:element>
    <xsd:element name="PublishingPageImage" ma:index="20" nillable="true" ma:displayName="Sidebillede" ma:internalName="PublishingPageImage">
      <xsd:simpleType>
        <xsd:restriction base="dms:Unknown"/>
      </xsd:simpleType>
    </xsd:element>
    <xsd:element name="PublishingPageContent" ma:index="21" nillable="true" ma:displayName="Sideindhold" ma:internalName="PublishingPageContent">
      <xsd:simpleType>
        <xsd:restriction base="dms:Unknown"/>
      </xsd:simpleType>
    </xsd:element>
    <xsd:element name="SummaryLinks" ma:index="22" nillable="true" ma:displayName="Oversigtshyperlinks" ma:internalName="SummaryLinks">
      <xsd:simpleType>
        <xsd:restriction base="dms:Unknown"/>
      </xsd:simpleType>
    </xsd:element>
    <xsd:element name="ArticleByLine" ma:index="23" nillable="true" ma:displayName="Forfatterlinje" ma:internalName="ArticleByLine">
      <xsd:simpleType>
        <xsd:restriction base="dms:Text">
          <xsd:maxLength value="255"/>
        </xsd:restriction>
      </xsd:simpleType>
    </xsd:element>
    <xsd:element name="ArticleStartDate" ma:index="24" nillable="true" ma:displayName="Artikeldato" ma:format="DateOnly" ma:internalName="ArticleStartDate">
      <xsd:simpleType>
        <xsd:restriction base="dms:DateTime"/>
      </xsd:simpleType>
    </xsd:element>
    <xsd:element name="PublishingImageCaption" ma:index="25" nillable="true" ma:displayName="Billedtekst" ma:internalName="PublishingImageCaption">
      <xsd:simpleType>
        <xsd:restriction base="dms:Unknown"/>
      </xsd:simpleType>
    </xsd:element>
    <xsd:element name="HeaderStyleDefinitions" ma:index="26" nillable="true" ma:displayName="Typografidefinitioner" ma:hidden="true" ma:internalName="HeaderStyleDefinitions">
      <xsd:simpleType>
        <xsd:restriction base="dms:Unknown"/>
      </xsd:simpleType>
    </xsd:element>
    <xsd:element name="DynamicPublishingContent0" ma:index="41" nillable="true" ma:displayName="Dynamisk sideindhold (1)" ma:hidden="true" ma:internalName="DynamicPublishingContent0">
      <xsd:simpleType>
        <xsd:restriction base="dms:Unknown"/>
      </xsd:simpleType>
    </xsd:element>
    <xsd:element name="DynamicPublishingContent1" ma:index="42" nillable="true" ma:displayName="Dynamisk sideindhold (2)" ma:hidden="true" ma:internalName="DynamicPublishingContent1">
      <xsd:simpleType>
        <xsd:restriction base="dms:Unknown"/>
      </xsd:simpleType>
    </xsd:element>
    <xsd:element name="DynamicPublishingContent2" ma:index="43" nillable="true" ma:displayName="Dynamisk sideindhold (3)" ma:hidden="true" ma:internalName="DynamicPublishingContent2">
      <xsd:simpleType>
        <xsd:restriction base="dms:Unknown"/>
      </xsd:simpleType>
    </xsd:element>
    <xsd:element name="DynamicPublishingContent3" ma:index="44" nillable="true" ma:displayName="Dynamisk sideindhold (4)" ma:hidden="true" ma:internalName="DynamicPublishingContent3">
      <xsd:simpleType>
        <xsd:restriction base="dms:Unknown"/>
      </xsd:simpleType>
    </xsd:element>
    <xsd:element name="DynamicPublishingContent4" ma:index="45" nillable="true" ma:displayName="Dynamisk sideindhold (5)" ma:hidden="true" ma:internalName="DynamicPublishingContent4">
      <xsd:simpleType>
        <xsd:restriction base="dms:Unknown"/>
      </xsd:simpleType>
    </xsd:element>
    <xsd:element name="DynamicPublishingContent5" ma:index="46" nillable="true" ma:displayName="Dynamisk sideindhold (6)" ma:hidden="true" ma:internalName="DynamicPublishingContent5">
      <xsd:simpleType>
        <xsd:restriction base="dms:Unknown"/>
      </xsd:simpleType>
    </xsd:element>
    <xsd:element name="DynamicPublishingContent6" ma:index="59" nillable="true" ma:displayName="Dynamisk sideindhold (7)" ma:hidden="true" ma:internalName="DynamicPublishingContent6">
      <xsd:simpleType>
        <xsd:restriction base="dms:Unknown"/>
      </xsd:simpleType>
    </xsd:element>
    <xsd:element name="DynamicPublishingContent7" ma:index="60" nillable="true" ma:displayName="Dynamisk sideindhold (8)" ma:hidden="true" ma:internalName="DynamicPublishingContent7">
      <xsd:simpleType>
        <xsd:restriction base="dms:Unknown"/>
      </xsd:simpleType>
    </xsd:element>
    <xsd:element name="DynamicPublishingContent8" ma:index="61" nillable="true" ma:displayName="Dynamisk sideindhold (9)" ma:hidden="true" ma:internalName="DynamicPublishingContent8">
      <xsd:simpleType>
        <xsd:restriction base="dms:Unknown"/>
      </xsd:simpleType>
    </xsd:element>
    <xsd:element name="DynamicPublishingContent9" ma:index="62" nillable="true" ma:displayName="Dynamisk sideindhold (10)" ma:hidden="true" ma:internalName="DynamicPublishingContent9">
      <xsd:simpleType>
        <xsd:restriction base="dms:Unknown"/>
      </xsd:simpleType>
    </xsd:element>
    <xsd:element name="DynamicPublishingContent10" ma:index="63" nillable="true" ma:displayName="Dynamisk sideindhold (11)" ma:hidden="true" ma:internalName="DynamicPublishingContent10">
      <xsd:simpleType>
        <xsd:restriction base="dms:Unknown"/>
      </xsd:simpleType>
    </xsd:element>
    <xsd:element name="DynamicPublishingContent11" ma:index="64" nillable="true" ma:displayName="Dynamisk sideindhold (12)" ma:hidden="true" ma:internalName="DynamicPublishingContent11">
      <xsd:simpleType>
        <xsd:restriction base="dms:Unknown"/>
      </xsd:simpleType>
    </xsd:element>
    <xsd:element name="DynamicPublishingContent12" ma:index="65" nillable="true" ma:displayName="Dynamisk sideindhold (13)" ma:hidden="true" ma:internalName="DynamicPublishingContent12">
      <xsd:simpleType>
        <xsd:restriction base="dms:Unknown"/>
      </xsd:simpleType>
    </xsd:element>
    <xsd:element name="DynamicPublishingContent13" ma:index="66" nillable="true" ma:displayName="Dynamisk sideindhold (14)" ma:hidden="true" ma:internalName="DynamicPublishingContent13">
      <xsd:simpleType>
        <xsd:restriction base="dms:Unknown"/>
      </xsd:simpleType>
    </xsd:element>
    <xsd:element name="DynamicPublishingContent14" ma:index="67" nillable="true" ma:displayName="Dynamisk sideindhold (15)" ma:hidden="true" ma:internalName="DynamicPublishingContent14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27f136-810f-4bf1-8799-fe74b7b13f91" elementFormDefault="qualified">
    <xsd:import namespace="http://schemas.microsoft.com/office/2006/documentManagement/types"/>
    <xsd:import namespace="http://schemas.microsoft.com/office/infopath/2007/PartnerControls"/>
    <xsd:element name="Ansvarligafdeling" ma:index="27" nillable="true" ma:displayName="Ansvarlig afdeling" ma:list="{2b5a13a3-256c-433f-bc8b-bde4d05df095}" ma:internalName="Ansvarligafdeling" ma:showField="Title" ma:web="303eeafb-7dff-46db-9396-e9c651f530ea">
      <xsd:simpleType>
        <xsd:restriction base="dms:Lookup"/>
      </xsd:simpleType>
    </xsd:element>
    <xsd:element name="Rettighedsgruppe" ma:index="29" ma:displayName="Rettighedsgruppe" ma:default="2;#Basis" ma:list="{cd861654-9942-42cc-b4e8-22e2eb33fafe}" ma:internalName="Rettighedsgruppe" ma:readOnly="false" ma:showField="Title" ma:web="303eeafb-7dff-46db-9396-e9c651f530ea">
      <xsd:simpleType>
        <xsd:restriction base="dms:Lookup"/>
      </xsd:simpleType>
    </xsd:element>
    <xsd:element name="Afsender" ma:index="36" nillable="true" ma:displayName="Afsender" ma:default="2;#Landscentret" ma:list="{b497b606-9a6f-4593-a3de-acb9bcbea154}" ma:internalName="Afsender" ma:showField="LinkTitleNoMenu" ma:web="303eeafb-7dff-46db-9396-e9c651f530ea">
      <xsd:simpleType>
        <xsd:restriction base="dms:Lookup"/>
      </xsd:simpleType>
    </xsd:element>
    <xsd:element name="Arkiveringsdato" ma:index="37" nillable="true" ma:displayName="Arkiveringsdato" ma:format="DateOnly" ma:internalName="Arkiveringsdato" ma:readOnly="false">
      <xsd:simpleType>
        <xsd:restriction base="dms:DateTime"/>
      </xsd:simpleType>
    </xsd:element>
    <xsd:element name="Ingen_x0020_besked_x0020_ved_x0020_arkivering" ma:index="38" nillable="true" ma:displayName="Ingen besked ved arkivering" ma:default="0" ma:description="Klik her, for ikke at modtage en besked, når dokumentet når sin udløbsdato" ma:internalName="Ingen_x0020_besked_x0020_ved_x0020_arkivering">
      <xsd:simpleType>
        <xsd:restriction base="dms:Boolean"/>
      </xsd:simpleType>
    </xsd:element>
    <xsd:element name="HideInRollups" ma:index="39" nillable="true" ma:displayName="Skjul i artikellister" ma:default="0" ma:description="Klik her for at skjule siden i artikellister" ma:internalName="HideInRollups">
      <xsd:simpleType>
        <xsd:restriction base="dms:Boolean"/>
      </xsd:simpleType>
    </xsd:element>
    <xsd:element name="IsHiddenFromRollup" ma:index="40" nillable="true" ma:displayName="Skjult i artikellister (system)" ma:decimals="0" ma:default="0" ma:description="Understøtter infrastrukturen" ma:internalName="IsHiddenFromRollup">
      <xsd:simpleType>
        <xsd:restriction base="dms:Number"/>
      </xsd:simpleType>
    </xsd:element>
    <xsd:element name="EnclosureFor" ma:index="48" nillable="true" ma:displayName="Bilag til" ma:description="Peger på bilagets moderdokument" ma:internalName="EnclosureFor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GammelURL" ma:index="49" nillable="true" ma:displayName="Gammel URL" ma:description="Tidligere placering på landbrugsinfo" ma:internalName="GammelURL">
      <xsd:simpleType>
        <xsd:restriction base="dms:Text">
          <xsd:maxLength value="255"/>
        </xsd:restriction>
      </xsd:simpleType>
    </xsd:element>
    <xsd:element name="NetSkabelonValue" ma:index="50" nillable="true" ma:displayName="NetSkabelon værdier" ma:internalName="NetSkabelonValue">
      <xsd:simpleType>
        <xsd:restriction base="dms:Text">
          <xsd:maxLength value="255"/>
        </xsd:restriction>
      </xsd:simpleType>
    </xsd:element>
    <xsd:element name="Projekter" ma:index="51" nillable="true" ma:displayName="Projekter" ma:list="{ecf07d35-95fb-4bda-ad72-e46544058ec2}" ma:internalName="Projekter" ma:showField="LinkTitleNoMenu" ma:web="{303eeafb-7dff-46db-9396-e9c651f530ea}">
      <xsd:simpleType>
        <xsd:restriction base="dms:Unknown"/>
      </xsd:simpleType>
    </xsd:element>
    <xsd:element name="WebInfoSubjects" ma:index="52" nillable="true" ma:displayName="Emneord" ma:description="Knyt emneord til din artikel. Benyttes primært til nyhedsbreve." ma:list="{c1fcffa3-db61-496d-89f0-dea25d970c75}" ma:internalName="WebInfoSubjects" ma:showField="LinkTitleNoMenu" ma:web="303eeafb-7dff-46db-9396-e9c651f530ea">
      <xsd:simpleType>
        <xsd:restriction base="dms:Unknown"/>
      </xsd:simpleType>
    </xsd:element>
    <xsd:element name="HitCount" ma:index="53" nillable="true" ma:displayName="HitCount (system)" ma:decimals="0" ma:default="0" ma:description="Antal gange et dokument er set af en bruger" ma:internalName="HitCount" ma:readOnly="false">
      <xsd:simpleType>
        <xsd:restriction base="dms:Number"/>
      </xsd:simpleType>
    </xsd:element>
    <xsd:element name="PermalinkID" ma:index="54" nillable="true" ma:displayName="Permalink ID" ma:description="Unik ID for artiklen som kan benyttes til permalink" ma:internalName="PermalinkID" ma:readOnly="false">
      <xsd:simpleType>
        <xsd:restriction base="dms:Text">
          <xsd:maxLength value="255"/>
        </xsd:restriction>
      </xsd:simpleType>
    </xsd:element>
    <xsd:element name="WebInfoMultiSelect" ma:index="55" nillable="true" ma:displayName="Tilvalg" ma:description="Mulighed for et antal tilvalg gemt i et samlet felt." ma:internalName="WebInfoMultiSelect">
      <xsd:simpleType>
        <xsd:restriction base="dms:Unknown"/>
      </xsd:simpleType>
    </xsd:element>
    <xsd:element name="TaksonomiTaxHTField0" ma:index="68" nillable="true" ma:taxonomy="true" ma:internalName="TaksonomiTaxHTField0" ma:taxonomyFieldName="Taksonomi" ma:displayName="Taksonomi" ma:fieldId="{6e43b4ee-656e-4e6d-875c-6c0fe73b7faf}" ma:taxonomyMulti="true" ma:sspId="2476898c-5e7e-458a-8d26-e528e2e6d5ce" ma:termSetId="65f14c63-6b42-47e9-9739-973b2f9a43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villingsgivere" ma:index="72" nillable="true" ma:displayName="Bevillingsgivere" ma:list="9ccd692b-b01f-4300-9d4e-b4fb85c2c995" ma:internalName="Bevillingsgivere" ma:showField="LinkTitleNoMenu" ma:web="303eeafb-7dff-46db-9396-e9c651f530ea">
      <xsd:simpleType>
        <xsd:restriction base="dms:Unknown"/>
      </xsd:simpleType>
    </xsd:element>
    <xsd:element name="FinanceYear" ma:index="73" nillable="true" ma:displayName="Bevillingsår" ma:decimals="0" ma:internalName="FinanceYear">
      <xsd:simpleType>
        <xsd:restriction base="dms:Number"/>
      </xsd:simpleType>
    </xsd:element>
    <xsd:element name="WebInfoLawCodes" ma:index="74" nillable="true" ma:displayName="Lovkoder" ma:description="Knyt lovkoder til din artikel." ma:list="{908f6eb6-a66b-478a-a99e-d2541dc092be}" ma:internalName="WebInfoLawCodes" ma:showField="LinkTitleNoMenu" ma:web="303eeafb-7dff-46db-9396-e9c651f530ea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a14257-579e-4a1f-bbbb-3c8dd7393476" elementFormDefault="qualified">
    <xsd:import namespace="http://schemas.microsoft.com/office/2006/documentManagement/types"/>
    <xsd:import namespace="http://schemas.microsoft.com/office/infopath/2007/PartnerControls"/>
    <xsd:element name="Forfattere" ma:index="28" nillable="true" ma:displayName="Forfattere" ma:list="UserInfo" ma:SharePointGroup="0" ma:internalName="Forfattere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istekode" ma:index="30" nillable="true" ma:displayName="Listekode" ma:internalName="Listekode">
      <xsd:simpleType>
        <xsd:restriction base="dms:Text">
          <xsd:maxLength value="255"/>
        </xsd:restriction>
      </xsd:simpleType>
    </xsd:element>
    <xsd:element name="Nummer" ma:index="31" nillable="true" ma:displayName="Nummer" ma:internalName="Nummer">
      <xsd:simpleType>
        <xsd:restriction base="dms:Text">
          <xsd:maxLength value="255"/>
        </xsd:restriction>
      </xsd:simpleType>
    </xsd:element>
    <xsd:element name="Noegleord" ma:index="32" nillable="true" ma:displayName="Nøgleord" ma:internalName="Noegleord">
      <xsd:simpleType>
        <xsd:restriction base="dms:Text">
          <xsd:maxLength value="255"/>
        </xsd:restriction>
      </xsd:simpleType>
    </xsd:element>
    <xsd:element name="Informationsserie" ma:index="33" nillable="true" ma:displayName="Historisk informationsserie" ma:internalName="Informationsserie">
      <xsd:simpleType>
        <xsd:restriction base="dms:Text">
          <xsd:maxLength value="255"/>
        </xsd:restriction>
      </xsd:simpleType>
    </xsd:element>
    <xsd:element name="Bekraeftelsesdato" ma:index="34" nillable="true" ma:displayName="Bekræftelsesdato" ma:format="DateTime" ma:internalName="Bekraeftelsesdato">
      <xsd:simpleType>
        <xsd:restriction base="dms:DateTime"/>
      </xsd:simpleType>
    </xsd:element>
    <xsd:element name="Revisionsdato" ma:index="35" nillable="true" ma:displayName="Revisionsdato" ma:format="DateTime" ma:internalName="Revisionsdato">
      <xsd:simpleType>
        <xsd:restriction base="dms:DateTime"/>
      </xsd:simpleType>
    </xsd:element>
    <xsd:element name="Sorteringsorden" ma:index="47" nillable="true" ma:displayName="Sorteringsorden" ma:decimals="0" ma:internalName="Sorteringsorden">
      <xsd:simpleType>
        <xsd:restriction base="dms:Number"/>
      </xsd:simpleType>
    </xsd:element>
    <xsd:element name="Kontaktpersoner" ma:index="76" nillable="true" ma:displayName="Kontaktpersoner" ma:list="UserInfo" ma:SharePointGroup="0" ma:internalName="Kontaktpersoner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kribenter" ma:index="77" nillable="true" ma:displayName="Skribenter" ma:list="UserInfo" ma:SharePointGroup="0" ma:internalName="Skribenter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eeafb-7dff-46db-9396-e9c651f530ea" elementFormDefault="qualified">
    <xsd:import namespace="http://schemas.microsoft.com/office/2006/documentManagement/types"/>
    <xsd:import namespace="http://schemas.microsoft.com/office/infopath/2007/PartnerControls"/>
    <xsd:element name="_dlc_DocId" ma:index="56" nillable="true" ma:displayName="Værdi for dokument-id" ma:description="Værdien af det dokument-id, der er tildelt dette element." ma:internalName="_dlc_DocId" ma:readOnly="true">
      <xsd:simpleType>
        <xsd:restriction base="dms:Text"/>
      </xsd:simpleType>
    </xsd:element>
    <xsd:element name="_dlc_DocIdUrl" ma:index="57" nillable="true" ma:displayName="Dokument-id" ma:description="Permanent link til dette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69" nillable="true" ma:displayName="Taxonomy Catch All Column" ma:description="" ma:list="{00a11604-cdb1-438d-8b4c-a208f6918db7}" ma:internalName="TaxCatchAll" ma:showField="CatchAllData" ma:web="303eeafb-7dff-46db-9396-e9c651f530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70" nillable="true" ma:displayName="Taxonomy Catch All Column1" ma:description="" ma:hidden="true" ma:list="{00a11604-cdb1-438d-8b4c-a208f6918db7}" ma:internalName="TaxCatchAllLabel" ma:readOnly="true" ma:showField="CatchAllDataLabel" ma:web="303eeafb-7dff-46db-9396-e9c651f530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d19670-a623-4c4a-8cd0-9c7122017949" elementFormDefault="qualified">
    <xsd:import namespace="http://schemas.microsoft.com/office/2006/documentManagement/types"/>
    <xsd:import namespace="http://schemas.microsoft.com/office/infopath/2007/PartnerControls"/>
    <xsd:element name="Afrapportering" ma:index="75" nillable="true" ma:displayName="Afrapportering" ma:list="{126d356a-4f5c-4bbb-91a6-e07af1934e19}" ma:internalName="Afrapportering" ma:showField="LinkTitleNoMenu" ma:web="{303eeafb-7dff-46db-9396-e9c651f530ea}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0df750-5352-4088-a10b-a69e290d946e" elementFormDefault="qualified">
    <xsd:import namespace="http://schemas.microsoft.com/office/2006/documentManagement/types"/>
    <xsd:import namespace="http://schemas.microsoft.com/office/infopath/2007/PartnerControls"/>
    <xsd:element name="ProjectID" ma:index="78" nillable="true" ma:displayName="ProjectID (system)" ma:internalName="ProjectID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Set Item Permission, based on rettighedsgruppe</Name>
    <Synchronization>Asynchronous</Synchronization>
    <Type>10001</Type>
    <SequenceNumber>1010</SequenceNumber>
    <Assembly>DAAS.WebInfo.Common, Version=1.0.0.0, Culture=neutral, PublicKeyToken=f192aeb827ef4bcc</Assembly>
    <Class>DAAS.WebInfo.Common.EventReceivers.RightsGroupItemEventReceiver</Class>
    <Data/>
    <Filter/>
  </Receiver>
  <Receiver>
    <Name>Set Item Permission, based on rettighedsgruppe</Name>
    <Synchronization>Asynchronous</Synchronization>
    <Type>10002</Type>
    <SequenceNumber>1010</SequenceNumber>
    <Assembly>DAAS.WebInfo.Common, Version=1.0.0.0, Culture=neutral, PublicKeyToken=f192aeb827ef4bcc</Assembly>
    <Class>DAAS.WebInfo.Common.EventReceivers.RightsGroupItemEventReceiver</Class>
    <Data/>
    <Filter/>
  </Receiver>
  <Receiver>
    <Name>WebInfo Content Page Event</Name>
    <Synchronization>Synchronous</Synchronization>
    <Type>1</Type>
    <SequenceNumber>1030</SequenceNumber>
    <Assembly>DAAS.WebInfo.Common, Version=1.0.0.0, Culture=neutral, PublicKeyToken=f192aeb827ef4bcc</Assembly>
    <Class>DAAS.WebInfo.Common.EventReceivers.WebInfoContentPageEventReceiver</Class>
    <Data/>
    <Filter/>
  </Receiver>
  <Receiver>
    <Name>WebInfo Content Page Event</Name>
    <Synchronization>Synchronous</Synchronization>
    <Type>2</Type>
    <SequenceNumber>1030</SequenceNumber>
    <Assembly>DAAS.WebInfo.Common, Version=1.0.0.0, Culture=neutral, PublicKeyToken=f192aeb827ef4bcc</Assembly>
    <Class>DAAS.WebInfo.Common.EventReceivers.WebInfoContentPageEventReceiver</Class>
    <Data/>
    <Filter/>
  </Receiver>
  <Receiver>
    <Name>WebInfo Content Page Event</Name>
    <Synchronization>Asynchronous</Synchronization>
    <Type>10002</Type>
    <SequenceNumber>1030</SequenceNumber>
    <Assembly>DAAS.WebInfo.Common, Version=1.0.0.0, Culture=neutral, PublicKeyToken=f192aeb827ef4bcc</Assembly>
    <Class>DAAS.WebInfo.Common.EventReceivers.WebInfoContentPageEventReceiver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ynamicPublishingContent11 xmlns="http://schemas.microsoft.com/sharepoint/v3" xsi:nil="true"/>
    <DynamicPublishingContent14 xmlns="http://schemas.microsoft.com/sharepoint/v3" xsi:nil="true"/>
    <PublishingRollupImage xmlns="http://schemas.microsoft.com/sharepoint/v3" xsi:nil="true"/>
    <Revisionsdato xmlns="5aa14257-579e-4a1f-bbbb-3c8dd7393476">2015-11-10T14:04:00+00:00</Revisionsdato>
    <DynamicPublishingContent5 xmlns="http://schemas.microsoft.com/sharepoint/v3" xsi:nil="true"/>
    <DynamicPublishingContent12 xmlns="http://schemas.microsoft.com/sharepoint/v3" xsi:nil="true"/>
    <PublishingContactEmail xmlns="http://schemas.microsoft.com/sharepoint/v3" xsi:nil="true"/>
    <HeaderStyleDefinitions xmlns="http://schemas.microsoft.com/sharepoint/v3" xsi:nil="true"/>
    <DynamicPublishingContent4 xmlns="http://schemas.microsoft.com/sharepoint/v3" xsi:nil="true"/>
    <PublishingVariationRelationshipLinkFieldID xmlns="http://schemas.microsoft.com/sharepoint/v3">
      <Url xsi:nil="true"/>
      <Description xsi:nil="true"/>
    </PublishingVariationRelationshipLinkFieldID>
    <PublishingPageContent xmlns="http://schemas.microsoft.com/sharepoint/v3" xsi:nil="true"/>
    <DynamicPublishingContent7 xmlns="http://schemas.microsoft.com/sharepoint/v3" xsi:nil="true"/>
    <DynamicPublishingContent6 xmlns="http://schemas.microsoft.com/sharepoint/v3" xsi:nil="true"/>
    <Bekraeftelsesdato xmlns="5aa14257-579e-4a1f-bbbb-3c8dd7393476">2015-11-10T14:04:00+00:00</Bekraeftelsesdato>
    <DynamicPublishingContent1 xmlns="http://schemas.microsoft.com/sharepoint/v3" xsi:nil="true"/>
    <DynamicPublishingContent13 xmlns="http://schemas.microsoft.com/sharepoint/v3" xsi:nil="true"/>
    <PublishingVariationGroupID xmlns="http://schemas.microsoft.com/sharepoint/v3" xsi:nil="true"/>
    <ArticleStartDate xmlns="http://schemas.microsoft.com/sharepoint/v3">2015-11-09T23:00:00+00:00</ArticleStartDate>
    <Listekode xmlns="5aa14257-579e-4a1f-bbbb-3c8dd7393476" xsi:nil="true"/>
    <DynamicPublishingContent0 xmlns="http://schemas.microsoft.com/sharepoint/v3" xsi:nil="true"/>
    <ArticleByLine xmlns="http://schemas.microsoft.com/sharepoint/v3" xsi:nil="true"/>
    <PublishingImageCaption xmlns="http://schemas.microsoft.com/sharepoint/v3" xsi:nil="true"/>
    <Forfattere xmlns="5aa14257-579e-4a1f-bbbb-3c8dd7393476">
      <UserInfo>
        <DisplayName> </DisplayName>
        <AccountId>15383</AccountId>
        <AccountType/>
      </UserInfo>
    </Forfattere>
    <DynamicPublishingContent3 xmlns="http://schemas.microsoft.com/sharepoint/v3" xsi:nil="true"/>
    <Sorteringsorden xmlns="5aa14257-579e-4a1f-bbbb-3c8dd7393476" xsi:nil="true"/>
    <Audience xmlns="http://schemas.microsoft.com/sharepoint/v3" xsi:nil="true"/>
    <PublishingPageImage xmlns="http://schemas.microsoft.com/sharepoint/v3" xsi:nil="true"/>
    <DynamicPublishingContent2 xmlns="http://schemas.microsoft.com/sharepoint/v3" xsi:nil="true"/>
    <SummaryLinks xmlns="http://schemas.microsoft.com/sharepoint/v3">&lt;div title="_schemaversion" id="_3"&gt;
  &lt;div title="_view"&gt;
    &lt;span title="_columns"&gt;1&lt;/span&gt;
    &lt;span title="_linkstyle"&gt;&lt;/span&gt;
    &lt;span title="_groupstyle"&gt;&lt;/span&gt;
  &lt;/div&gt;
&lt;/div&gt;</SummaryLinks>
    <PublishingExpirationDate xmlns="http://schemas.microsoft.com/sharepoint/v3" xsi:nil="true"/>
    <PublishingContactPicture xmlns="http://schemas.microsoft.com/sharepoint/v3">
      <Url xsi:nil="true"/>
      <Description xsi:nil="true"/>
    </PublishingContactPicture>
    <Informationsserie xmlns="5aa14257-579e-4a1f-bbbb-3c8dd7393476" xsi:nil="true"/>
    <PublishingStartDate xmlns="http://schemas.microsoft.com/sharepoint/v3" xsi:nil="true"/>
    <DynamicPublishingContent9 xmlns="http://schemas.microsoft.com/sharepoint/v3" xsi:nil="true"/>
    <DynamicPublishingContent10 xmlns="http://schemas.microsoft.com/sharepoint/v3" xsi:nil="true"/>
    <PublishingContact xmlns="http://schemas.microsoft.com/sharepoint/v3">
      <UserInfo>
        <DisplayName/>
        <AccountId xsi:nil="true"/>
        <AccountType/>
      </UserInfo>
    </PublishingContact>
    <PublishingContactName xmlns="http://schemas.microsoft.com/sharepoint/v3" xsi:nil="true"/>
    <Noegleord xmlns="5aa14257-579e-4a1f-bbbb-3c8dd7393476" xsi:nil="true"/>
    <DynamicPublishingContent8 xmlns="http://schemas.microsoft.com/sharepoint/v3" xsi:nil="true"/>
    <TaxCatchAll xmlns="303eeafb-7dff-46db-9396-e9c651f530ea"/>
    <Comments xmlns="http://schemas.microsoft.com/sharepoint/v3">Indlæg om målinger som grundlag for kvælstof- og arealregulering.</Comments>
    <Nummer xmlns="5aa14257-579e-4a1f-bbbb-3c8dd7393476" xsi:nil="true"/>
    <_dlc_DocId xmlns="303eeafb-7dff-46db-9396-e9c651f530ea">LBINFO-3557-7</_dlc_DocId>
    <_dlc_DocIdUrl xmlns="303eeafb-7dff-46db-9396-e9c651f530ea">
      <Url>https://sp.landbrugsinfo.dk/Afrapportering/2015/_layouts/DocIdRedir.aspx?ID=LBINFO-3557-7</Url>
      <Description>LBINFO-3557-7</Description>
    </_dlc_DocIdUrl>
    <Skribenter xmlns="5aa14257-579e-4a1f-bbbb-3c8dd7393476">
      <UserInfo>
        <DisplayName/>
        <AccountId xsi:nil="true"/>
        <AccountType/>
      </UserInfo>
    </Skribenter>
    <Kontaktpersoner xmlns="5aa14257-579e-4a1f-bbbb-3c8dd7393476">
      <UserInfo>
        <DisplayName/>
        <AccountId xsi:nil="true"/>
        <AccountType/>
      </UserInfo>
    </Kontaktpersoner>
    <_dlc_DocIdPersistId xmlns="303eeafb-7dff-46db-9396-e9c651f530ea">false</_dlc_DocIdPersistId>
    <PublishingPageLayout xmlns="http://schemas.microsoft.com/sharepoint/v3">
      <Url xsi:nil="true"/>
      <Description xsi:nil="true"/>
    </PublishingPageLayout>
    <GammelURL xmlns="c027f136-810f-4bf1-8799-fe74b7b13f91" xsi:nil="true"/>
    <Ansvarligafdeling xmlns="c027f136-810f-4bf1-8799-fe74b7b13f91">33</Ansvarligafdeling>
    <NetSkabelonValue xmlns="c027f136-810f-4bf1-8799-fe74b7b13f91" xsi:nil="true"/>
    <HitCount xmlns="c027f136-810f-4bf1-8799-fe74b7b13f91">0</HitCount>
    <WebInfoMultiSelect xmlns="c027f136-810f-4bf1-8799-fe74b7b13f91" xsi:nil="true"/>
    <TaksonomiTaxHTField0 xmlns="c027f136-810f-4bf1-8799-fe74b7b13f91">
      <Terms xmlns="http://schemas.microsoft.com/office/infopath/2007/PartnerControls"/>
    </TaksonomiTaxHTField0>
    <FinanceYear xmlns="c027f136-810f-4bf1-8799-fe74b7b13f91" xsi:nil="true"/>
    <IsHiddenFromRollup xmlns="c027f136-810f-4bf1-8799-fe74b7b13f91">0</IsHiddenFromRollup>
    <Rettighedsgruppe xmlns="c027f136-810f-4bf1-8799-fe74b7b13f91">1</Rettighedsgruppe>
    <Afsender xmlns="c027f136-810f-4bf1-8799-fe74b7b13f91">2</Afsender>
    <EnclosureFor xmlns="c027f136-810f-4bf1-8799-fe74b7b13f91">
      <Url xsi:nil="true"/>
      <Description xsi:nil="true"/>
    </EnclosureFor>
    <Arkiveringsdato xmlns="c027f136-810f-4bf1-8799-fe74b7b13f91">2099-12-31T23:00:00+00:00</Arkiveringsdato>
    <HideInRollups xmlns="c027f136-810f-4bf1-8799-fe74b7b13f91">false</HideInRollups>
    <PermalinkID xmlns="c027f136-810f-4bf1-8799-fe74b7b13f91">aed89222-9bc1-445b-a96b-b9a07e9db404</PermalinkID>
    <Projekter xmlns="c027f136-810f-4bf1-8799-fe74b7b13f91" xsi:nil="true"/>
    <WebInfoSubjects xmlns="c027f136-810f-4bf1-8799-fe74b7b13f91" xsi:nil="true"/>
    <Ingen_x0020_besked_x0020_ved_x0020_arkivering xmlns="c027f136-810f-4bf1-8799-fe74b7b13f91">false</Ingen_x0020_besked_x0020_ved_x0020_arkivering>
    <Bevillingsgivere xmlns="c027f136-810f-4bf1-8799-fe74b7b13f91">2;#;#14;#</Bevillingsgivere>
    <WebInfoLawCodes xmlns="c027f136-810f-4bf1-8799-fe74b7b13f91" xsi:nil="true"/>
    <Afrapportering xmlns="8dd19670-a623-4c4a-8cd0-9c7122017949">464;#</Afrapportering>
    <ProjectID xmlns="c70df750-5352-4088-a10b-a69e290d946e">X464X</ProjectID>
  </documentManagement>
</p:properties>
</file>

<file path=customXml/itemProps1.xml><?xml version="1.0" encoding="utf-8"?>
<ds:datastoreItem xmlns:ds="http://schemas.openxmlformats.org/officeDocument/2006/customXml" ds:itemID="{1ABE3982-ADCD-411A-AA89-C52A1B973E80}"/>
</file>

<file path=customXml/itemProps2.xml><?xml version="1.0" encoding="utf-8"?>
<ds:datastoreItem xmlns:ds="http://schemas.openxmlformats.org/officeDocument/2006/customXml" ds:itemID="{1F9C336A-1F1F-4B49-A5E9-F789E883EEDF}"/>
</file>

<file path=customXml/itemProps3.xml><?xml version="1.0" encoding="utf-8"?>
<ds:datastoreItem xmlns:ds="http://schemas.openxmlformats.org/officeDocument/2006/customXml" ds:itemID="{63F3D465-A795-4FD2-A4FE-5A5209E67569}"/>
</file>

<file path=customXml/itemProps4.xml><?xml version="1.0" encoding="utf-8"?>
<ds:datastoreItem xmlns:ds="http://schemas.openxmlformats.org/officeDocument/2006/customXml" ds:itemID="{569A893E-DD9E-44C1-825D-E9740059E3B9}"/>
</file>

<file path=docProps/app.xml><?xml version="1.0" encoding="utf-8"?>
<Properties xmlns="http://schemas.openxmlformats.org/officeDocument/2006/extended-properties" xmlns:vt="http://schemas.openxmlformats.org/officeDocument/2006/docPropsVTypes">
  <Template>SEGES</Template>
  <TotalTime>155</TotalTime>
  <Words>439</Words>
  <Application>Microsoft Office PowerPoint</Application>
  <PresentationFormat>Skærmshow (4:3)</PresentationFormat>
  <Paragraphs>100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8" baseType="lpstr">
      <vt:lpstr>SEGES</vt:lpstr>
      <vt:lpstr>Projektmøde Emissionsbaseret regulering</vt:lpstr>
      <vt:lpstr>DAGSorden</vt:lpstr>
      <vt:lpstr>PowerPoint-præsentation</vt:lpstr>
      <vt:lpstr>Fastsætte målsætninger for udledning</vt:lpstr>
      <vt:lpstr>Fastsætte målsætninger for udledning</vt:lpstr>
      <vt:lpstr>PowerPoint-præsentation</vt:lpstr>
      <vt:lpstr>Målinger som grundlag for kvælstof- og arealregulering</vt:lpstr>
    </vt:vector>
  </TitlesOfParts>
  <Company>Videncentret for Landbrug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Præsentation fra projektmøde om emissionsbaseret regulering den 19.05.2015</dc:title>
  <dc:creator>Søren Kolind Hvid</dc:creator>
  <cp:keywords>SEGES</cp:keywords>
  <cp:lastModifiedBy>Pia Sørensen</cp:lastModifiedBy>
  <cp:revision>13</cp:revision>
  <cp:lastPrinted>2014-12-09T10:53:47Z</cp:lastPrinted>
  <dcterms:created xsi:type="dcterms:W3CDTF">2015-02-22T08:15:33Z</dcterms:created>
  <dcterms:modified xsi:type="dcterms:W3CDTF">2015-11-10T14:03:57Z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0x010100C568DB52D9D0A14D9B2FDCC96666E9F2007948130EC3DB064584E219954237AF3900242457EFB8B24247815D688C526CD44D00C26A9DBCB02B5C4DA1F017B836C045C00060750ADE2E6249BABB5C6118FC133DE800B6E1A9893ABA4670B08C14B9C53A30D30016A1B8B879019B40A89B0294CD42210C</vt:lpwstr>
  </property>
  <property fmtid="{D5CDD505-2E9C-101B-9397-08002B2CF9AE}" pid="3" name="_dlc_DocIdItemGuid">
    <vt:lpwstr>c3800e2b-d8f9-443b-89fc-cbea1ee5bf87</vt:lpwstr>
  </property>
  <property fmtid="{D5CDD505-2E9C-101B-9397-08002B2CF9AE}" pid="4" name="Taksonomi">
    <vt:lpwstr/>
  </property>
  <property fmtid="{D5CDD505-2E9C-101B-9397-08002B2CF9AE}" pid="5" name="Dokumentdato">
    <vt:lpwstr/>
  </property>
  <property fmtid="{D5CDD505-2E9C-101B-9397-08002B2CF9AE}" pid="6" name="_Source">
    <vt:lpwstr/>
  </property>
  <property fmtid="{D5CDD505-2E9C-101B-9397-08002B2CF9AE}" pid="7" name="xd_ProgID">
    <vt:lpwstr/>
  </property>
  <property fmtid="{D5CDD505-2E9C-101B-9397-08002B2CF9AE}" pid="8" name="Kilde2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TemplateUrl">
    <vt:lpwstr/>
  </property>
  <property fmtid="{D5CDD505-2E9C-101B-9397-08002B2CF9AE}" pid="12" name="SchultzId">
    <vt:lpwstr/>
  </property>
  <property fmtid="{D5CDD505-2E9C-101B-9397-08002B2CF9AE}" pid="14" name="Arrangoer">
    <vt:lpwstr/>
  </property>
  <property fmtid="{D5CDD505-2E9C-101B-9397-08002B2CF9AE}" pid="15" name="Hovedomraade">
    <vt:lpwstr/>
  </property>
  <property fmtid="{D5CDD505-2E9C-101B-9397-08002B2CF9AE}" pid="16" name="Titel2">
    <vt:lpwstr/>
  </property>
  <property fmtid="{D5CDD505-2E9C-101B-9397-08002B2CF9AE}" pid="17" name="Omraade">
    <vt:lpwstr/>
  </property>
  <property fmtid="{D5CDD505-2E9C-101B-9397-08002B2CF9AE}" pid="18" name="Shortname">
    <vt:lpwstr/>
  </property>
  <property fmtid="{D5CDD505-2E9C-101B-9397-08002B2CF9AE}" pid="19" name="display_urn">
    <vt:lpwstr>Søren Kolind Hvid (LCSKH)</vt:lpwstr>
  </property>
  <property fmtid="{D5CDD505-2E9C-101B-9397-08002B2CF9AE}" pid="20" name="URL">
    <vt:lpwstr/>
  </property>
  <property fmtid="{D5CDD505-2E9C-101B-9397-08002B2CF9AE}" pid="21" name="Maalrettet">
    <vt:lpwstr/>
  </property>
  <property fmtid="{D5CDD505-2E9C-101B-9397-08002B2CF9AE}" pid="22" name="xd_Signature">
    <vt:bool>false</vt:bool>
  </property>
  <property fmtid="{D5CDD505-2E9C-101B-9397-08002B2CF9AE}" pid="23" name="Type">
    <vt:lpwstr/>
  </property>
  <property fmtid="{D5CDD505-2E9C-101B-9397-08002B2CF9AE}" pid="25" name="Tilmelding">
    <vt:lpwstr/>
  </property>
  <property fmtid="{D5CDD505-2E9C-101B-9397-08002B2CF9AE}" pid="26" name="SummaryLinks2">
    <vt:lpwstr/>
  </property>
  <property fmtid="{D5CDD505-2E9C-101B-9397-08002B2CF9AE}" pid="27" name="Aar">
    <vt:lpwstr/>
  </property>
  <property fmtid="{D5CDD505-2E9C-101B-9397-08002B2CF9AE}" pid="28" name="Menupunkter">
    <vt:lpwstr/>
  </property>
  <property fmtid="{D5CDD505-2E9C-101B-9397-08002B2CF9AE}" pid="29" name="Sted">
    <vt:lpwstr/>
  </property>
  <property fmtid="{D5CDD505-2E9C-101B-9397-08002B2CF9AE}" pid="30" name="P0">
    <vt:bool>false</vt:bool>
  </property>
  <property fmtid="{D5CDD505-2E9C-101B-9397-08002B2CF9AE}" pid="31" name="Placering">
    <vt:lpwstr/>
  </property>
  <property fmtid="{D5CDD505-2E9C-101B-9397-08002B2CF9AE}" pid="32" name="Callname">
    <vt:lpwstr/>
  </property>
</Properties>
</file>